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37"/>
  </p:notesMasterIdLst>
  <p:sldIdLst>
    <p:sldId id="256" r:id="rId2"/>
    <p:sldId id="257" r:id="rId3"/>
    <p:sldId id="259" r:id="rId4"/>
    <p:sldId id="332" r:id="rId5"/>
    <p:sldId id="261" r:id="rId6"/>
    <p:sldId id="272" r:id="rId7"/>
    <p:sldId id="262" r:id="rId8"/>
    <p:sldId id="263" r:id="rId9"/>
    <p:sldId id="265" r:id="rId10"/>
    <p:sldId id="273" r:id="rId11"/>
    <p:sldId id="266" r:id="rId12"/>
    <p:sldId id="267" r:id="rId13"/>
    <p:sldId id="268" r:id="rId14"/>
    <p:sldId id="269" r:id="rId15"/>
    <p:sldId id="274" r:id="rId16"/>
    <p:sldId id="270" r:id="rId17"/>
    <p:sldId id="275" r:id="rId18"/>
    <p:sldId id="276" r:id="rId19"/>
    <p:sldId id="277" r:id="rId20"/>
    <p:sldId id="281" r:id="rId21"/>
    <p:sldId id="333" r:id="rId22"/>
    <p:sldId id="334" r:id="rId23"/>
    <p:sldId id="335" r:id="rId24"/>
    <p:sldId id="336" r:id="rId25"/>
    <p:sldId id="282" r:id="rId26"/>
    <p:sldId id="283" r:id="rId27"/>
    <p:sldId id="284" r:id="rId28"/>
    <p:sldId id="298" r:id="rId29"/>
    <p:sldId id="299" r:id="rId30"/>
    <p:sldId id="300" r:id="rId31"/>
    <p:sldId id="301" r:id="rId32"/>
    <p:sldId id="302" r:id="rId33"/>
    <p:sldId id="303" r:id="rId34"/>
    <p:sldId id="338" r:id="rId35"/>
    <p:sldId id="33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 w" initials="sw" lastIdx="1" clrIdx="0">
    <p:extLst>
      <p:ext uri="{19B8F6BF-5375-455C-9EA6-DF929625EA0E}">
        <p15:presenceInfo xmlns:p15="http://schemas.microsoft.com/office/powerpoint/2012/main" userId="af725b51dfb633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B18BB-B78B-4309-9C99-AA6F5B4C82B2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8E1A3-89F0-4F78-BCC6-3140E168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9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9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18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78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7819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2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2545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49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5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4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5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4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0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0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7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1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1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19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imgres?imgurl=http%3A%2F%2Fwww.engineersjournal.ie%2Fwp-content%2Fuploads%2F2019%2F06%2FGettyImages-958956392.jpg&amp;imgrefurl=http%3A%2F%2Fwww.engineersjournal.ie%2F2019%2F07%2F01%2Fa-new-golden-age-for-electronics%2F&amp;tbnid=hwK0LGJdolXyJM&amp;vet=12ahUKEwjU7IHPwbPmAhWni60KHe23AvIQMygFegUIARCTAg..i&amp;docid=M4ieJjwrKRC5lM&amp;w=2121&amp;h=1414&amp;q=electronics&amp;client=firefox-b-1-d&amp;ved=2ahUKEwjU7IHPwbPmAhWni60KHe23AvIQMygFegUIARCTA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week%203/christmas%20tree.ms1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week%204/Stop%20light%20sim.ms1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all%2019/eect%20101/week%205/CD-1%20CMS-TTL%20Designer%20Instruction%20Manual.pdf" TargetMode="External"/><Relationship Id="rId2" Type="http://schemas.openxmlformats.org/officeDocument/2006/relationships/hyperlink" Target="Fall%2019/eect%20101/week%205/CD-1%20Test.xlsx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hyperlink" Target="Fall%2019/eect%20101/week%205/Old%20Elvis%20at%20bench%205%20code%20name%20Mathew.docx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week%2010/DC%20DC.ms14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week%2011/AM-780K_REV-K-2.pdf" TargetMode="Externa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week%201/Flashing%20lights.ms1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week%202/solder%20practice%202.ms1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r>
              <a:rPr lang="en-US" sz="4400"/>
              <a:t>EECT 101 – intro to electronics</a:t>
            </a:r>
            <a:br>
              <a:rPr lang="en-US" sz="4400"/>
            </a:br>
            <a:r>
              <a:rPr lang="en-US" sz="4400"/>
              <a:t>Fall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2709" y="3843868"/>
            <a:ext cx="2827315" cy="1564744"/>
          </a:xfrm>
        </p:spPr>
        <p:txBody>
          <a:bodyPr>
            <a:normAutofit/>
          </a:bodyPr>
          <a:lstStyle/>
          <a:p>
            <a:r>
              <a:rPr lang="en-US" dirty="0"/>
              <a:t>By: Seth Wills</a:t>
            </a:r>
          </a:p>
        </p:txBody>
      </p:sp>
      <p:sp>
        <p:nvSpPr>
          <p:cNvPr id="7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electronics">
            <a:hlinkClick r:id="rId2"/>
            <a:extLst>
              <a:ext uri="{FF2B5EF4-FFF2-40B4-BE49-F238E27FC236}">
                <a16:creationId xmlns:a16="http://schemas.microsoft.com/office/drawing/2014/main" id="{3DA32CA7-91F5-4927-909C-344B2FAF2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r="5397" b="-1"/>
          <a:stretch/>
        </p:blipFill>
        <p:spPr bwMode="auto"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840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5" y="376581"/>
            <a:ext cx="10364451" cy="716238"/>
          </a:xfrm>
        </p:spPr>
        <p:txBody>
          <a:bodyPr>
            <a:normAutofit fontScale="90000"/>
          </a:bodyPr>
          <a:lstStyle/>
          <a:p>
            <a:r>
              <a:rPr lang="en-US" dirty="0"/>
              <a:t>Lab 3 – Troubleshooting the Christmas tree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8075" y="1886201"/>
            <a:ext cx="5824374" cy="4595218"/>
          </a:xfrm>
        </p:spPr>
        <p:txBody>
          <a:bodyPr>
            <a:normAutofit/>
          </a:bodyPr>
          <a:lstStyle/>
          <a:p>
            <a:r>
              <a:rPr lang="en-US" dirty="0"/>
              <a:t>The purpose of this lab is to troubleshoot Christmas tree kit</a:t>
            </a:r>
          </a:p>
          <a:p>
            <a:r>
              <a:rPr lang="en-US" dirty="0"/>
              <a:t>Equipment needed: </a:t>
            </a:r>
          </a:p>
          <a:p>
            <a:pPr marL="0" indent="0">
              <a:buNone/>
            </a:pPr>
            <a:r>
              <a:rPr lang="en-US" dirty="0"/>
              <a:t>	Christmas tree kit</a:t>
            </a:r>
          </a:p>
          <a:p>
            <a:pPr marL="0" indent="0">
              <a:buNone/>
            </a:pPr>
            <a:r>
              <a:rPr lang="en-US" dirty="0"/>
              <a:t>	Weller wes51 soldering iron</a:t>
            </a:r>
          </a:p>
          <a:p>
            <a:pPr marL="0" indent="0">
              <a:buNone/>
            </a:pPr>
            <a:r>
              <a:rPr lang="en-US" dirty="0"/>
              <a:t>	60/40 solder</a:t>
            </a:r>
          </a:p>
          <a:p>
            <a:pPr marL="0" indent="0">
              <a:buNone/>
            </a:pPr>
            <a:r>
              <a:rPr lang="en-US" dirty="0"/>
              <a:t>	Soldering stand</a:t>
            </a:r>
          </a:p>
          <a:p>
            <a:pPr marL="0" indent="0">
              <a:buNone/>
            </a:pPr>
            <a:r>
              <a:rPr lang="en-US" dirty="0"/>
              <a:t>	Solder remover pump</a:t>
            </a:r>
          </a:p>
          <a:p>
            <a:pPr marL="0" indent="0">
              <a:buNone/>
            </a:pPr>
            <a:r>
              <a:rPr lang="en-US" dirty="0"/>
              <a:t>	Soldering sponge</a:t>
            </a:r>
          </a:p>
          <a:p>
            <a:pPr marL="0" indent="0">
              <a:buNone/>
            </a:pPr>
            <a:r>
              <a:rPr lang="en-US" dirty="0"/>
              <a:t>	Dc Variable Power Supply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142AB-EAD5-4650-8EB1-76B0C0427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292" y="1914776"/>
            <a:ext cx="5186363" cy="45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4" y="-127717"/>
            <a:ext cx="10364451" cy="1596177"/>
          </a:xfrm>
        </p:spPr>
        <p:txBody>
          <a:bodyPr/>
          <a:lstStyle/>
          <a:p>
            <a:r>
              <a:rPr lang="en-US" dirty="0"/>
              <a:t>Lab 3 – Part 2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1159" y="56381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Tree schematic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5B4E82-06ED-4685-ACF4-1FA456E2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19" y="1468460"/>
            <a:ext cx="5248079" cy="38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96" y="-285372"/>
            <a:ext cx="10364451" cy="1596177"/>
          </a:xfrm>
        </p:spPr>
        <p:txBody>
          <a:bodyPr/>
          <a:lstStyle/>
          <a:p>
            <a:r>
              <a:rPr lang="en-US" dirty="0"/>
              <a:t>Lab 3 – Part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5228" y="5955753"/>
            <a:ext cx="394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Multi-sim schematic of the tree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31964-FB7F-4F6B-BB1A-AFDF671B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28" y="1212303"/>
            <a:ext cx="9544019" cy="415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C699A2-681D-4F41-86D0-69A3C2387EC6}"/>
              </a:ext>
            </a:extLst>
          </p:cNvPr>
          <p:cNvSpPr txBox="1"/>
          <p:nvPr/>
        </p:nvSpPr>
        <p:spPr>
          <a:xfrm>
            <a:off x="7143750" y="5955753"/>
            <a:ext cx="35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Multi-sim Christmas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68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-295883"/>
            <a:ext cx="10364451" cy="1596177"/>
          </a:xfrm>
        </p:spPr>
        <p:txBody>
          <a:bodyPr/>
          <a:lstStyle/>
          <a:p>
            <a:r>
              <a:rPr lang="en-US" dirty="0"/>
              <a:t>Lab 3 – Part 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961140"/>
            <a:ext cx="4113198" cy="5484265"/>
          </a:xfrm>
        </p:spPr>
      </p:pic>
      <p:sp>
        <p:nvSpPr>
          <p:cNvPr id="3" name="TextBox 2"/>
          <p:cNvSpPr txBox="1"/>
          <p:nvPr/>
        </p:nvSpPr>
        <p:spPr>
          <a:xfrm>
            <a:off x="6726621" y="3204215"/>
            <a:ext cx="408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fully function Christmas tree kit with alternating LED’s</a:t>
            </a:r>
          </a:p>
        </p:txBody>
      </p:sp>
    </p:spTree>
    <p:extLst>
      <p:ext uri="{BB962C8B-B14F-4D97-AF65-F5344CB8AC3E}">
        <p14:creationId xmlns:p14="http://schemas.microsoft.com/office/powerpoint/2010/main" val="367941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607" y="729371"/>
            <a:ext cx="8534400" cy="1507067"/>
          </a:xfrm>
        </p:spPr>
        <p:txBody>
          <a:bodyPr/>
          <a:lstStyle/>
          <a:p>
            <a:r>
              <a:rPr lang="en-US" dirty="0"/>
              <a:t>Lab 3 –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2850204"/>
            <a:ext cx="10363826" cy="16324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designing the Multi-sim the LEDs needed to be dropped to a lower ma value design to function in the schematic. Found identical problems with leads falling off and backwards LEDs in the systems</a:t>
            </a:r>
          </a:p>
        </p:txBody>
      </p:sp>
    </p:spTree>
    <p:extLst>
      <p:ext uri="{BB962C8B-B14F-4D97-AF65-F5344CB8AC3E}">
        <p14:creationId xmlns:p14="http://schemas.microsoft.com/office/powerpoint/2010/main" val="32660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023" y="327546"/>
            <a:ext cx="10364451" cy="1177697"/>
          </a:xfrm>
        </p:spPr>
        <p:txBody>
          <a:bodyPr>
            <a:normAutofit fontScale="90000"/>
          </a:bodyPr>
          <a:lstStyle/>
          <a:p>
            <a:r>
              <a:rPr lang="en-US" dirty="0"/>
              <a:t>Lab 4 – Building the stop light kit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5352" y="1800709"/>
            <a:ext cx="5135134" cy="4706370"/>
          </a:xfrm>
        </p:spPr>
        <p:txBody>
          <a:bodyPr>
            <a:normAutofit/>
          </a:bodyPr>
          <a:lstStyle/>
          <a:p>
            <a:r>
              <a:rPr lang="en-US" dirty="0"/>
              <a:t>The purpose of this lab is to build the stop light kit</a:t>
            </a:r>
          </a:p>
          <a:p>
            <a:r>
              <a:rPr lang="en-US" dirty="0"/>
              <a:t>Equipment needed: </a:t>
            </a:r>
          </a:p>
          <a:p>
            <a:pPr marL="0" indent="0">
              <a:buNone/>
            </a:pPr>
            <a:r>
              <a:rPr lang="en-US" dirty="0"/>
              <a:t>	stop light kit</a:t>
            </a:r>
          </a:p>
          <a:p>
            <a:pPr marL="0" indent="0">
              <a:buNone/>
            </a:pPr>
            <a:r>
              <a:rPr lang="en-US" dirty="0"/>
              <a:t>	Weller wes51 soldering iron</a:t>
            </a:r>
          </a:p>
          <a:p>
            <a:pPr marL="0" indent="0">
              <a:buNone/>
            </a:pPr>
            <a:r>
              <a:rPr lang="en-US" dirty="0"/>
              <a:t>	60/40 solder</a:t>
            </a:r>
          </a:p>
          <a:p>
            <a:pPr marL="0" indent="0">
              <a:buNone/>
            </a:pPr>
            <a:r>
              <a:rPr lang="en-US" dirty="0"/>
              <a:t>	Soldering stand</a:t>
            </a:r>
          </a:p>
          <a:p>
            <a:pPr marL="0" indent="0">
              <a:buNone/>
            </a:pPr>
            <a:r>
              <a:rPr lang="en-US" dirty="0"/>
              <a:t>	Solder remover pump</a:t>
            </a:r>
          </a:p>
          <a:p>
            <a:pPr marL="0" indent="0">
              <a:buNone/>
            </a:pPr>
            <a:r>
              <a:rPr lang="en-US" dirty="0"/>
              <a:t>	Soldering sponge</a:t>
            </a:r>
          </a:p>
          <a:p>
            <a:pPr marL="0" indent="0">
              <a:buNone/>
            </a:pPr>
            <a:r>
              <a:rPr lang="en-US" dirty="0"/>
              <a:t>	Dc Variable Power Supply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37" t="6570" r="12814" b="5301"/>
          <a:stretch/>
        </p:blipFill>
        <p:spPr>
          <a:xfrm>
            <a:off x="5950198" y="1800709"/>
            <a:ext cx="5854262" cy="440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4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47" y="-211800"/>
            <a:ext cx="10364451" cy="1596177"/>
          </a:xfrm>
        </p:spPr>
        <p:txBody>
          <a:bodyPr/>
          <a:lstStyle/>
          <a:p>
            <a:r>
              <a:rPr lang="en-US" dirty="0"/>
              <a:t>Lab 4 – Part 2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5002" y="5859545"/>
            <a:ext cx="9901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Instructions of the stop 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2482-AC46-4F7B-9566-386FD4960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" t="1027" r="850" b="2823"/>
          <a:stretch/>
        </p:blipFill>
        <p:spPr>
          <a:xfrm>
            <a:off x="2881008" y="1312013"/>
            <a:ext cx="6429983" cy="42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99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51" y="-430924"/>
            <a:ext cx="10364451" cy="1596177"/>
          </a:xfrm>
        </p:spPr>
        <p:txBody>
          <a:bodyPr/>
          <a:lstStyle/>
          <a:p>
            <a:r>
              <a:rPr lang="en-US" dirty="0"/>
              <a:t>Lab 4 – Part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649" y="5887959"/>
            <a:ext cx="657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Schematic of the stoplight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74592-E8FE-445C-8EE6-F8004E92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00726" y="331238"/>
            <a:ext cx="3949251" cy="6575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AE4A7-B368-43F3-83AD-1BDCA93C8943}"/>
              </a:ext>
            </a:extLst>
          </p:cNvPr>
          <p:cNvSpPr txBox="1"/>
          <p:nvPr/>
        </p:nvSpPr>
        <p:spPr>
          <a:xfrm>
            <a:off x="8842443" y="1741251"/>
            <a:ext cx="2309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Begun the Multi-sim was unable to complete after a week of research found a compatible IC 4017BP was not able to edit the part.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D0EB4-11D3-40D4-BE3A-D5E893D85C7E}"/>
              </a:ext>
            </a:extLst>
          </p:cNvPr>
          <p:cNvSpPr txBox="1"/>
          <p:nvPr/>
        </p:nvSpPr>
        <p:spPr>
          <a:xfrm>
            <a:off x="8988356" y="5321030"/>
            <a:ext cx="241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Stop light Multi-sim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54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-316904"/>
            <a:ext cx="10364451" cy="1596177"/>
          </a:xfrm>
        </p:spPr>
        <p:txBody>
          <a:bodyPr/>
          <a:lstStyle/>
          <a:p>
            <a:r>
              <a:rPr lang="en-US" dirty="0"/>
              <a:t>Lab 4 – Part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11" y="990108"/>
            <a:ext cx="4113198" cy="5484265"/>
          </a:xfrm>
        </p:spPr>
      </p:pic>
      <p:sp>
        <p:nvSpPr>
          <p:cNvPr id="3" name="TextBox 2"/>
          <p:cNvSpPr txBox="1"/>
          <p:nvPr/>
        </p:nvSpPr>
        <p:spPr>
          <a:xfrm>
            <a:off x="6852745" y="3111063"/>
            <a:ext cx="398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completed stop light circuit</a:t>
            </a:r>
          </a:p>
        </p:txBody>
      </p:sp>
    </p:spTree>
    <p:extLst>
      <p:ext uri="{BB962C8B-B14F-4D97-AF65-F5344CB8AC3E}">
        <p14:creationId xmlns:p14="http://schemas.microsoft.com/office/powerpoint/2010/main" val="202625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4800"/>
              <a:t>Lab 4 – 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Problems discovered found a discrepancy in the directions for the backside of the circuit. The orientation of the diodes made no sense. Assisted in repairing a broken trace.</a:t>
            </a:r>
          </a:p>
        </p:txBody>
      </p:sp>
    </p:spTree>
    <p:extLst>
      <p:ext uri="{BB962C8B-B14F-4D97-AF65-F5344CB8AC3E}">
        <p14:creationId xmlns:p14="http://schemas.microsoft.com/office/powerpoint/2010/main" val="59214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022" y="120182"/>
            <a:ext cx="10363827" cy="1239140"/>
          </a:xfrm>
        </p:spPr>
        <p:txBody>
          <a:bodyPr/>
          <a:lstStyle/>
          <a:p>
            <a:r>
              <a:rPr lang="en-US" dirty="0"/>
              <a:t>Lab 1 – Building the led Blinker kit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22778" y="1505243"/>
            <a:ext cx="10363826" cy="4706370"/>
          </a:xfrm>
        </p:spPr>
        <p:txBody>
          <a:bodyPr>
            <a:normAutofit/>
          </a:bodyPr>
          <a:lstStyle/>
          <a:p>
            <a:r>
              <a:rPr lang="en-US" dirty="0"/>
              <a:t>The purpose of this lab is to build the led blinker kit</a:t>
            </a:r>
          </a:p>
          <a:p>
            <a:r>
              <a:rPr lang="en-US" dirty="0"/>
              <a:t>Equipment needed: </a:t>
            </a:r>
          </a:p>
          <a:p>
            <a:pPr marL="0" indent="0">
              <a:buNone/>
            </a:pPr>
            <a:r>
              <a:rPr lang="en-US" dirty="0"/>
              <a:t>	Led blinker kit</a:t>
            </a:r>
          </a:p>
          <a:p>
            <a:pPr marL="0" indent="0">
              <a:buNone/>
            </a:pPr>
            <a:r>
              <a:rPr lang="en-US" dirty="0"/>
              <a:t>	Weller wes51 soldering iron</a:t>
            </a:r>
          </a:p>
          <a:p>
            <a:pPr marL="0" indent="0">
              <a:buNone/>
            </a:pPr>
            <a:r>
              <a:rPr lang="en-US" dirty="0"/>
              <a:t>	60/40 solder</a:t>
            </a:r>
          </a:p>
          <a:p>
            <a:pPr marL="0" indent="0">
              <a:buNone/>
            </a:pPr>
            <a:r>
              <a:rPr lang="en-US" dirty="0"/>
              <a:t>	Soldering stand</a:t>
            </a:r>
          </a:p>
          <a:p>
            <a:pPr marL="0" indent="0">
              <a:buNone/>
            </a:pPr>
            <a:r>
              <a:rPr lang="en-US" dirty="0"/>
              <a:t>	Solder remover pump</a:t>
            </a:r>
          </a:p>
          <a:p>
            <a:pPr marL="0" indent="0">
              <a:buNone/>
            </a:pPr>
            <a:r>
              <a:rPr lang="en-US" dirty="0"/>
              <a:t>	Soldering sponge</a:t>
            </a:r>
          </a:p>
          <a:p>
            <a:pPr marL="0" indent="0">
              <a:buNone/>
            </a:pPr>
            <a:r>
              <a:rPr lang="en-US" dirty="0"/>
              <a:t>	Dc Variable Power Supply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13508" r="-818" b="18906"/>
          <a:stretch/>
        </p:blipFill>
        <p:spPr>
          <a:xfrm>
            <a:off x="5794484" y="2060027"/>
            <a:ext cx="5143500" cy="46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6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F819BF-BEC4-454B-82CF-C7F192640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2710" y="620722"/>
            <a:ext cx="3382941" cy="1142462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Lab 5 – Refurbish old elvis</a:t>
            </a:r>
          </a:p>
        </p:txBody>
      </p:sp>
      <p:sp useBgFill="1"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79D5C3D0-88DD-405B-A549-4B5C3712E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12" y="641648"/>
            <a:ext cx="6575496" cy="5286838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eter&#10;&#10;Description automatically generated">
            <a:extLst>
              <a:ext uri="{FF2B5EF4-FFF2-40B4-BE49-F238E27FC236}">
                <a16:creationId xmlns:a16="http://schemas.microsoft.com/office/drawing/2014/main" id="{19DCDD8E-0000-40E1-B51F-68D26AC8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3" t="21022" r="3551" b="26073"/>
          <a:stretch/>
        </p:blipFill>
        <p:spPr>
          <a:xfrm rot="16200000">
            <a:off x="1754667" y="573953"/>
            <a:ext cx="4334162" cy="53803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32710" y="1822449"/>
            <a:ext cx="3479419" cy="3759485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F496F"/>
                </a:solidFill>
              </a:rPr>
              <a:t>The purpose of this lab is to troubleshoot an old ELVIS.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F496F"/>
                </a:solidFill>
              </a:rPr>
              <a:t>Equipment needed: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Weller wes51 soldering iron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60/40 solder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Soldering stand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Solder remover pump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Soldering sponge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Digital multi-meter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LCR meter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oscilloscope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F496F"/>
                </a:solidFill>
              </a:rPr>
              <a:t>	</a:t>
            </a:r>
          </a:p>
          <a:p>
            <a:pPr marL="0" indent="0">
              <a:lnSpc>
                <a:spcPct val="90000"/>
              </a:lnSpc>
              <a:buNone/>
            </a:pPr>
            <a:endParaRPr lang="en-US" sz="1000" dirty="0">
              <a:solidFill>
                <a:srgbClr val="0F496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9E1950-A366-48B7-8DAB-726C0DE58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4123CD-2156-4134-A3FB-C82036B5F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2DAEA8-4DC7-4972-8972-06976C61D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3B16A3-1C35-4E6B-88DA-2A2550F94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06381D1-240B-4A28-88D3-6ACC575DC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CFC7B-B818-47F0-AE87-6B34B07D1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8185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A8B6-7876-4C8D-A01B-2E9137BE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66" y="177979"/>
            <a:ext cx="11031133" cy="1507067"/>
          </a:xfrm>
        </p:spPr>
        <p:txBody>
          <a:bodyPr/>
          <a:lstStyle/>
          <a:p>
            <a:r>
              <a:rPr lang="en-US" dirty="0"/>
              <a:t>Lab 5 – 7  part 1 Review of the </a:t>
            </a:r>
            <a:r>
              <a:rPr lang="en-US" dirty="0" err="1"/>
              <a:t>CmOS</a:t>
            </a:r>
            <a:r>
              <a:rPr lang="en-US" dirty="0"/>
              <a:t>/TTL designer cd-1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E3491-0429-4858-BECB-F30A543702F1}"/>
              </a:ext>
            </a:extLst>
          </p:cNvPr>
          <p:cNvSpPr txBox="1"/>
          <p:nvPr/>
        </p:nvSpPr>
        <p:spPr>
          <a:xfrm>
            <a:off x="817123" y="2393004"/>
            <a:ext cx="315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 action="ppaction://hlinkfile"/>
              </a:rPr>
              <a:t>CD-1 test excel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826A8-8A2D-47AC-ADA9-7BEE05B66AD9}"/>
              </a:ext>
            </a:extLst>
          </p:cNvPr>
          <p:cNvSpPr txBox="1"/>
          <p:nvPr/>
        </p:nvSpPr>
        <p:spPr>
          <a:xfrm>
            <a:off x="817123" y="3200400"/>
            <a:ext cx="27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CD-1 Manual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E6DADB-9189-462A-B5DF-D31993183D40}"/>
              </a:ext>
            </a:extLst>
          </p:cNvPr>
          <p:cNvSpPr txBox="1"/>
          <p:nvPr/>
        </p:nvSpPr>
        <p:spPr>
          <a:xfrm>
            <a:off x="817124" y="5564222"/>
            <a:ext cx="1078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Begun troubleshooting the Elvis 1 here are the testing parameters and manual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C63ED47-D080-4220-814B-4D2ED2093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8" r="12813"/>
          <a:stretch/>
        </p:blipFill>
        <p:spPr>
          <a:xfrm>
            <a:off x="5742560" y="1762414"/>
            <a:ext cx="5535039" cy="32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6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935B-8B37-4EC4-9605-A4A28C5F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44" y="313267"/>
            <a:ext cx="8534400" cy="1507067"/>
          </a:xfrm>
        </p:spPr>
        <p:txBody>
          <a:bodyPr/>
          <a:lstStyle/>
          <a:p>
            <a:r>
              <a:rPr lang="en-US" dirty="0"/>
              <a:t>Lab 5 – 7  part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F8F36F-E191-414A-A42B-A8C654E54A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3744" y="1820334"/>
            <a:ext cx="3172329" cy="3424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38508-0001-4DBE-B90A-B6E7E987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095" y="1867307"/>
            <a:ext cx="3013833" cy="3429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697E6-C2E3-414B-9376-8613C010A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950" y="1867307"/>
            <a:ext cx="3249587" cy="3429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F9998-9437-41BB-BC88-652EB3BCAAAB}"/>
              </a:ext>
            </a:extLst>
          </p:cNvPr>
          <p:cNvSpPr txBox="1"/>
          <p:nvPr/>
        </p:nvSpPr>
        <p:spPr>
          <a:xfrm>
            <a:off x="804672" y="5779008"/>
            <a:ext cx="299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 action="ppaction://hlinkfile"/>
              </a:rPr>
              <a:t>Word Doc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215B7-EE05-4C9E-8848-324800AC18CE}"/>
              </a:ext>
            </a:extLst>
          </p:cNvPr>
          <p:cNvSpPr txBox="1"/>
          <p:nvPr/>
        </p:nvSpPr>
        <p:spPr>
          <a:xfrm>
            <a:off x="3586263" y="5934491"/>
            <a:ext cx="501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is the summary of the report and link</a:t>
            </a:r>
          </a:p>
        </p:txBody>
      </p:sp>
    </p:spTree>
    <p:extLst>
      <p:ext uri="{BB962C8B-B14F-4D97-AF65-F5344CB8AC3E}">
        <p14:creationId xmlns:p14="http://schemas.microsoft.com/office/powerpoint/2010/main" val="130577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DD3B7-C0C8-49F6-86C4-F6EF2182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5200" dirty="0"/>
              <a:t>Lab 5 – 7 observation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B12A-5595-4BA3-A2FE-E6C548A8C7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unit at bench 5 had minimal problems with it. A prior fix to the unit had by-passed the fuse.  Learn and interesting system design. The design had incorporated a flip flop design to generate a base clock which was due to time domain of RC time constant of capacitor’s</a:t>
            </a:r>
          </a:p>
        </p:txBody>
      </p:sp>
    </p:spTree>
    <p:extLst>
      <p:ext uri="{BB962C8B-B14F-4D97-AF65-F5344CB8AC3E}">
        <p14:creationId xmlns:p14="http://schemas.microsoft.com/office/powerpoint/2010/main" val="1201528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20AE-6D6C-4743-B48F-FEF534E1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36" y="226618"/>
            <a:ext cx="8534400" cy="1507067"/>
          </a:xfrm>
        </p:spPr>
        <p:txBody>
          <a:bodyPr/>
          <a:lstStyle/>
          <a:p>
            <a:r>
              <a:rPr lang="en-US" dirty="0"/>
              <a:t>Lab 9+ Fix what ever the instructor gives us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0AAE3-8217-4A8D-A04A-26F81840537D}"/>
              </a:ext>
            </a:extLst>
          </p:cNvPr>
          <p:cNvSpPr/>
          <p:nvPr/>
        </p:nvSpPr>
        <p:spPr>
          <a:xfrm>
            <a:off x="586936" y="2136338"/>
            <a:ext cx="36932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Equipment needed: </a:t>
            </a:r>
          </a:p>
          <a:p>
            <a:endParaRPr lang="en-US" sz="2000" dirty="0"/>
          </a:p>
          <a:p>
            <a:r>
              <a:rPr lang="en-US" sz="2000" dirty="0"/>
              <a:t>	Weller wes51 soldering 	iron</a:t>
            </a:r>
          </a:p>
          <a:p>
            <a:r>
              <a:rPr lang="en-US" sz="2000" dirty="0"/>
              <a:t>	60/40 solder</a:t>
            </a:r>
          </a:p>
          <a:p>
            <a:r>
              <a:rPr lang="en-US" sz="2000" dirty="0"/>
              <a:t>	Soldering stand</a:t>
            </a:r>
          </a:p>
          <a:p>
            <a:r>
              <a:rPr lang="en-US" sz="2000" dirty="0"/>
              <a:t>	Solder remover pump</a:t>
            </a:r>
          </a:p>
          <a:p>
            <a:r>
              <a:rPr lang="en-US" sz="2000" dirty="0"/>
              <a:t>	Soldering sponge</a:t>
            </a:r>
          </a:p>
          <a:p>
            <a:r>
              <a:rPr lang="en-US" sz="2000" dirty="0"/>
              <a:t>	Digital multi-meter </a:t>
            </a:r>
          </a:p>
          <a:p>
            <a:r>
              <a:rPr lang="en-US" sz="2000" dirty="0"/>
              <a:t>	LCR meter</a:t>
            </a:r>
          </a:p>
          <a:p>
            <a:r>
              <a:rPr lang="en-US" sz="2000" dirty="0"/>
              <a:t>	oscilloscope </a:t>
            </a:r>
          </a:p>
        </p:txBody>
      </p:sp>
    </p:spTree>
    <p:extLst>
      <p:ext uri="{BB962C8B-B14F-4D97-AF65-F5344CB8AC3E}">
        <p14:creationId xmlns:p14="http://schemas.microsoft.com/office/powerpoint/2010/main" val="50618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-190779"/>
            <a:ext cx="10364451" cy="1596177"/>
          </a:xfrm>
        </p:spPr>
        <p:txBody>
          <a:bodyPr/>
          <a:lstStyle/>
          <a:p>
            <a:r>
              <a:rPr lang="en-US" dirty="0"/>
              <a:t>Lab 9 part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90" y="1000618"/>
            <a:ext cx="4100862" cy="44962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8" y="1000618"/>
            <a:ext cx="4305957" cy="4496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2890" y="5672716"/>
            <a:ext cx="899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Receiver before and after fix</a:t>
            </a:r>
          </a:p>
        </p:txBody>
      </p:sp>
    </p:spTree>
    <p:extLst>
      <p:ext uri="{BB962C8B-B14F-4D97-AF65-F5344CB8AC3E}">
        <p14:creationId xmlns:p14="http://schemas.microsoft.com/office/powerpoint/2010/main" val="4086893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/>
              <a:t>Lab 5 – Part 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4" y="1273888"/>
            <a:ext cx="4605359" cy="42020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9" y="1273888"/>
            <a:ext cx="4369019" cy="4271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7533" y="5876385"/>
            <a:ext cx="960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our completed fix receiver</a:t>
            </a:r>
          </a:p>
        </p:txBody>
      </p:sp>
    </p:spTree>
    <p:extLst>
      <p:ext uri="{BB962C8B-B14F-4D97-AF65-F5344CB8AC3E}">
        <p14:creationId xmlns:p14="http://schemas.microsoft.com/office/powerpoint/2010/main" val="4161385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4800"/>
              <a:t>Lab 9 - 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Challenge to fix the receiver was keeping the connections from getting to hot  and causing permeant damage to the connector side.</a:t>
            </a:r>
          </a:p>
        </p:txBody>
      </p:sp>
    </p:spTree>
    <p:extLst>
      <p:ext uri="{BB962C8B-B14F-4D97-AF65-F5344CB8AC3E}">
        <p14:creationId xmlns:p14="http://schemas.microsoft.com/office/powerpoint/2010/main" val="1933182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568" y="347095"/>
            <a:ext cx="9519017" cy="1096681"/>
          </a:xfrm>
        </p:spPr>
        <p:txBody>
          <a:bodyPr>
            <a:normAutofit fontScale="90000"/>
          </a:bodyPr>
          <a:lstStyle/>
          <a:p>
            <a:r>
              <a:rPr lang="en-US" dirty="0"/>
              <a:t>Lab 10 – DC to DC Converter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607" y="1334813"/>
            <a:ext cx="4704768" cy="5397061"/>
          </a:xfrm>
        </p:spPr>
        <p:txBody>
          <a:bodyPr>
            <a:normAutofit/>
          </a:bodyPr>
          <a:lstStyle/>
          <a:p>
            <a:r>
              <a:rPr lang="en-US" dirty="0"/>
              <a:t>The purpose of this lab is troubleshoot a DC to DC Converter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Equipment needed: </a:t>
            </a:r>
          </a:p>
          <a:p>
            <a:pPr marL="0" indent="0">
              <a:buNone/>
            </a:pPr>
            <a:r>
              <a:rPr lang="en-US" dirty="0"/>
              <a:t>	DC to DC Converter</a:t>
            </a:r>
            <a:br>
              <a:rPr lang="en-US" dirty="0"/>
            </a:br>
            <a:r>
              <a:rPr lang="en-US" dirty="0"/>
              <a:t>	Weller wes51 soldering iron</a:t>
            </a:r>
          </a:p>
          <a:p>
            <a:pPr marL="0" indent="0">
              <a:buNone/>
            </a:pPr>
            <a:r>
              <a:rPr lang="en-US" dirty="0"/>
              <a:t>	60/40 solder</a:t>
            </a:r>
          </a:p>
          <a:p>
            <a:pPr marL="0" indent="0">
              <a:buNone/>
            </a:pPr>
            <a:r>
              <a:rPr lang="en-US" dirty="0"/>
              <a:t>	Soldering stand</a:t>
            </a:r>
          </a:p>
          <a:p>
            <a:pPr marL="0" indent="0">
              <a:buNone/>
            </a:pPr>
            <a:r>
              <a:rPr lang="en-US" dirty="0"/>
              <a:t>	Soldering sponge</a:t>
            </a:r>
          </a:p>
          <a:p>
            <a:pPr marL="0" indent="0">
              <a:buNone/>
            </a:pPr>
            <a:r>
              <a:rPr lang="en-US" dirty="0"/>
              <a:t>	Digital Multi meter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3732" y="1103529"/>
            <a:ext cx="4394721" cy="58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6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715" y="236516"/>
            <a:ext cx="4034920" cy="1075774"/>
          </a:xfrm>
        </p:spPr>
        <p:txBody>
          <a:bodyPr/>
          <a:lstStyle/>
          <a:p>
            <a:r>
              <a:rPr lang="en-US" dirty="0"/>
              <a:t>Lab 10– </a:t>
            </a:r>
            <a:r>
              <a:rPr lang="en-US" dirty="0" err="1"/>
              <a:t>pArt</a:t>
            </a:r>
            <a:r>
              <a:rPr lang="en-US" dirty="0"/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19182" y="5714265"/>
            <a:ext cx="1036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Broken DC to DC convertor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0DA9B8-3CD1-4676-9897-23074A5C89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8714" y="2124239"/>
            <a:ext cx="5007685" cy="26095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41B683-1C3A-4BD9-8CA8-6D3CDB7B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548" y="2124239"/>
            <a:ext cx="5514461" cy="2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-253842"/>
            <a:ext cx="10364451" cy="1596177"/>
          </a:xfrm>
        </p:spPr>
        <p:txBody>
          <a:bodyPr/>
          <a:lstStyle/>
          <a:p>
            <a:r>
              <a:rPr lang="en-US" dirty="0"/>
              <a:t>Lab 1- Part 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09235B-2176-4A65-A6F0-786CC52B87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149" y="1342335"/>
            <a:ext cx="4801851" cy="464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143E2-470A-45EA-9986-FA74D7F0A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0"/>
          <a:stretch/>
        </p:blipFill>
        <p:spPr>
          <a:xfrm>
            <a:off x="7365352" y="1342335"/>
            <a:ext cx="3790950" cy="28191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0791FA-919A-417A-8F4F-45EDAFB3035D}"/>
              </a:ext>
            </a:extLst>
          </p:cNvPr>
          <p:cNvSpPr txBox="1"/>
          <p:nvPr/>
        </p:nvSpPr>
        <p:spPr>
          <a:xfrm>
            <a:off x="7365352" y="4758266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and functioning circuit</a:t>
            </a:r>
          </a:p>
        </p:txBody>
      </p:sp>
    </p:spTree>
    <p:extLst>
      <p:ext uri="{BB962C8B-B14F-4D97-AF65-F5344CB8AC3E}">
        <p14:creationId xmlns:p14="http://schemas.microsoft.com/office/powerpoint/2010/main" val="2308053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82" y="-306394"/>
            <a:ext cx="10364451" cy="1596177"/>
          </a:xfrm>
        </p:spPr>
        <p:txBody>
          <a:bodyPr/>
          <a:lstStyle/>
          <a:p>
            <a:r>
              <a:rPr lang="en-US"/>
              <a:t>Lab 10 </a:t>
            </a:r>
            <a:r>
              <a:rPr lang="en-US" dirty="0"/>
              <a:t>– </a:t>
            </a:r>
            <a:r>
              <a:rPr lang="en-US" dirty="0" err="1"/>
              <a:t>pArt</a:t>
            </a:r>
            <a:r>
              <a:rPr lang="en-US" dirty="0"/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0500" y="5871920"/>
            <a:ext cx="4368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Schematic of the dc to dc converter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C4096-79A0-4922-A5AB-D7A0247F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82" y="1300162"/>
            <a:ext cx="8172450" cy="4257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5E07FE-6FAE-439C-AD89-562DBD062A10}"/>
              </a:ext>
            </a:extLst>
          </p:cNvPr>
          <p:cNvSpPr txBox="1"/>
          <p:nvPr/>
        </p:nvSpPr>
        <p:spPr>
          <a:xfrm>
            <a:off x="7441659" y="5871761"/>
            <a:ext cx="337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Multi-Sim DC to 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16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82" y="-306394"/>
            <a:ext cx="10364451" cy="1596177"/>
          </a:xfrm>
        </p:spPr>
        <p:txBody>
          <a:bodyPr/>
          <a:lstStyle/>
          <a:p>
            <a:r>
              <a:rPr lang="en-US" dirty="0"/>
              <a:t>Lab 8 – </a:t>
            </a:r>
            <a:r>
              <a:rPr lang="en-US" dirty="0" err="1"/>
              <a:t>pArt</a:t>
            </a:r>
            <a:r>
              <a:rPr lang="en-US" dirty="0"/>
              <a:t> 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8" y="1146891"/>
            <a:ext cx="4479233" cy="42869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5" y="1146890"/>
            <a:ext cx="4824464" cy="42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1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4800" dirty="0"/>
              <a:t>Lab 10 – 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Found broken power wire and a capacitor in the wrong place.</a:t>
            </a:r>
          </a:p>
        </p:txBody>
      </p:sp>
    </p:spTree>
    <p:extLst>
      <p:ext uri="{BB962C8B-B14F-4D97-AF65-F5344CB8AC3E}">
        <p14:creationId xmlns:p14="http://schemas.microsoft.com/office/powerpoint/2010/main" val="2080876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33" y="278524"/>
            <a:ext cx="6497215" cy="1041947"/>
          </a:xfrm>
        </p:spPr>
        <p:txBody>
          <a:bodyPr>
            <a:normAutofit fontScale="90000"/>
          </a:bodyPr>
          <a:lstStyle/>
          <a:p>
            <a:r>
              <a:rPr lang="en-US" dirty="0"/>
              <a:t>Lab 11 – Am radio kit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607" y="1505243"/>
            <a:ext cx="4615274" cy="5074233"/>
          </a:xfrm>
        </p:spPr>
        <p:txBody>
          <a:bodyPr>
            <a:normAutofit/>
          </a:bodyPr>
          <a:lstStyle/>
          <a:p>
            <a:r>
              <a:rPr lang="en-US" dirty="0"/>
              <a:t>The purpose of this lab is to trouble shoot an AM Radio kit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Equipment needed: </a:t>
            </a:r>
          </a:p>
          <a:p>
            <a:pPr marL="0" indent="0">
              <a:buNone/>
            </a:pPr>
            <a:r>
              <a:rPr lang="en-US" dirty="0"/>
              <a:t>	AM Radio Kit</a:t>
            </a:r>
          </a:p>
          <a:p>
            <a:pPr marL="0" indent="0">
              <a:buNone/>
            </a:pPr>
            <a:r>
              <a:rPr lang="en-US" dirty="0"/>
              <a:t>	Weller wes51 soldering iron</a:t>
            </a:r>
          </a:p>
          <a:p>
            <a:pPr marL="0" indent="0">
              <a:buNone/>
            </a:pPr>
            <a:r>
              <a:rPr lang="en-US" dirty="0"/>
              <a:t>	60/40 solder</a:t>
            </a:r>
          </a:p>
          <a:p>
            <a:pPr marL="0" indent="0">
              <a:buNone/>
            </a:pPr>
            <a:r>
              <a:rPr lang="en-US" dirty="0"/>
              <a:t>	Soldering stand</a:t>
            </a:r>
          </a:p>
          <a:p>
            <a:pPr marL="0" indent="0">
              <a:buNone/>
            </a:pPr>
            <a:r>
              <a:rPr lang="en-US" dirty="0"/>
              <a:t>	Soldering sponge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am radio model AM 780&quot;">
            <a:extLst>
              <a:ext uri="{FF2B5EF4-FFF2-40B4-BE49-F238E27FC236}">
                <a16:creationId xmlns:a16="http://schemas.microsoft.com/office/drawing/2014/main" id="{80BE3A8C-54E4-4A19-945D-153D9A6BF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48" y="2009052"/>
            <a:ext cx="666496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52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91EF-2D57-4DE7-A120-0199694A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37903"/>
            <a:ext cx="8434507" cy="1057434"/>
          </a:xfrm>
        </p:spPr>
        <p:txBody>
          <a:bodyPr/>
          <a:lstStyle/>
          <a:p>
            <a:r>
              <a:rPr lang="en-US" dirty="0"/>
              <a:t>Lab 11 part 1 – AM radio </a:t>
            </a:r>
          </a:p>
        </p:txBody>
      </p:sp>
      <p:pic>
        <p:nvPicPr>
          <p:cNvPr id="4" name="20191205_183218">
            <a:hlinkClick r:id="" action="ppaction://media"/>
            <a:extLst>
              <a:ext uri="{FF2B5EF4-FFF2-40B4-BE49-F238E27FC236}">
                <a16:creationId xmlns:a16="http://schemas.microsoft.com/office/drawing/2014/main" id="{217F6A8B-219C-4DD7-BA86-E11325354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774" y="2044969"/>
            <a:ext cx="6270978" cy="3527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25216-D9A1-4C61-9891-011EA202D88D}"/>
              </a:ext>
            </a:extLst>
          </p:cNvPr>
          <p:cNvSpPr txBox="1"/>
          <p:nvPr/>
        </p:nvSpPr>
        <p:spPr>
          <a:xfrm>
            <a:off x="913775" y="5836595"/>
            <a:ext cx="6270977" cy="37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Video of </a:t>
            </a:r>
            <a:r>
              <a:rPr lang="en-US" dirty="0" err="1"/>
              <a:t>Elenco</a:t>
            </a:r>
            <a:r>
              <a:rPr lang="en-US" dirty="0"/>
              <a:t> AM RADIO model 780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0953C-C438-4D77-B902-D43600FD560A}"/>
              </a:ext>
            </a:extLst>
          </p:cNvPr>
          <p:cNvSpPr txBox="1"/>
          <p:nvPr/>
        </p:nvSpPr>
        <p:spPr>
          <a:xfrm>
            <a:off x="8151779" y="2044969"/>
            <a:ext cx="312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Found better directions online than what came with the unit.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E00C1-3BA1-4314-8CE6-E01EBA8A2B7A}"/>
              </a:ext>
            </a:extLst>
          </p:cNvPr>
          <p:cNvSpPr txBox="1"/>
          <p:nvPr/>
        </p:nvSpPr>
        <p:spPr>
          <a:xfrm>
            <a:off x="8239328" y="4435813"/>
            <a:ext cx="303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 action="ppaction://hlinkfile"/>
              </a:rPr>
              <a:t>Manual for AM radio model 780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099" y="365708"/>
            <a:ext cx="8534400" cy="1507067"/>
          </a:xfrm>
        </p:spPr>
        <p:txBody>
          <a:bodyPr/>
          <a:lstStyle/>
          <a:p>
            <a:pPr algn="ctr"/>
            <a:r>
              <a:rPr lang="en-US" dirty="0"/>
              <a:t>Lab 11 observations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5786" y="2257910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Troubleshot a broken AM Radio. The radio was out of tune adjusted capacitor was way out of adjustment. </a:t>
            </a:r>
          </a:p>
        </p:txBody>
      </p:sp>
    </p:spTree>
    <p:extLst>
      <p:ext uri="{BB962C8B-B14F-4D97-AF65-F5344CB8AC3E}">
        <p14:creationId xmlns:p14="http://schemas.microsoft.com/office/powerpoint/2010/main" val="57170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70DEE-CE4C-4034-B28A-9D281E7D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93" y="1467483"/>
            <a:ext cx="5492248" cy="39230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700EE-F15C-4B51-A21D-130959109EFA}"/>
              </a:ext>
            </a:extLst>
          </p:cNvPr>
          <p:cNvSpPr/>
          <p:nvPr/>
        </p:nvSpPr>
        <p:spPr>
          <a:xfrm>
            <a:off x="603752" y="445377"/>
            <a:ext cx="4536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Lab 1- Part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E0CEF-486C-48E7-863B-FC2774E0F485}"/>
              </a:ext>
            </a:extLst>
          </p:cNvPr>
          <p:cNvSpPr txBox="1"/>
          <p:nvPr/>
        </p:nvSpPr>
        <p:spPr>
          <a:xfrm>
            <a:off x="791737" y="5620215"/>
            <a:ext cx="362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 action="ppaction://hlinkfile"/>
              </a:rPr>
              <a:t>Multisim flashing lights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07BFA0-5396-4BA5-AF97-0F572F1ADB26}"/>
              </a:ext>
            </a:extLst>
          </p:cNvPr>
          <p:cNvSpPr txBox="1"/>
          <p:nvPr/>
        </p:nvSpPr>
        <p:spPr>
          <a:xfrm>
            <a:off x="6679580" y="1438507"/>
            <a:ext cx="33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is the multi-sim for the flashing lights</a:t>
            </a:r>
          </a:p>
        </p:txBody>
      </p:sp>
    </p:spTree>
    <p:extLst>
      <p:ext uri="{BB962C8B-B14F-4D97-AF65-F5344CB8AC3E}">
        <p14:creationId xmlns:p14="http://schemas.microsoft.com/office/powerpoint/2010/main" val="347769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4800"/>
              <a:t>Lab 1 - 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Found circuit with a rapidly blinking LED and a non functioning side. Found a capacitor and LED was installed incorrectly. Repaired faulty install.</a:t>
            </a:r>
          </a:p>
        </p:txBody>
      </p:sp>
    </p:spTree>
    <p:extLst>
      <p:ext uri="{BB962C8B-B14F-4D97-AF65-F5344CB8AC3E}">
        <p14:creationId xmlns:p14="http://schemas.microsoft.com/office/powerpoint/2010/main" val="3885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023" y="-90934"/>
            <a:ext cx="10364451" cy="1596177"/>
          </a:xfrm>
        </p:spPr>
        <p:txBody>
          <a:bodyPr/>
          <a:lstStyle/>
          <a:p>
            <a:r>
              <a:rPr lang="en-US" dirty="0"/>
              <a:t>Lab 2 –the Solder Practice kit SPB-2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8999" y="1505243"/>
            <a:ext cx="6208643" cy="5068612"/>
          </a:xfrm>
        </p:spPr>
        <p:txBody>
          <a:bodyPr>
            <a:normAutofit/>
          </a:bodyPr>
          <a:lstStyle/>
          <a:p>
            <a:r>
              <a:rPr lang="en-US" dirty="0"/>
              <a:t>The purpose of this lab is to build the solder practice kit</a:t>
            </a:r>
          </a:p>
          <a:p>
            <a:r>
              <a:rPr lang="en-US" dirty="0"/>
              <a:t>Equipment needed: </a:t>
            </a:r>
          </a:p>
          <a:p>
            <a:pPr marL="0" indent="0">
              <a:buNone/>
            </a:pPr>
            <a:r>
              <a:rPr lang="en-US" dirty="0"/>
              <a:t>	SPB-2</a:t>
            </a:r>
          </a:p>
          <a:p>
            <a:pPr marL="0" indent="0">
              <a:buNone/>
            </a:pPr>
            <a:r>
              <a:rPr lang="en-US" dirty="0"/>
              <a:t>	Weller wes51 soldering iron</a:t>
            </a:r>
          </a:p>
          <a:p>
            <a:pPr marL="0" indent="0">
              <a:buNone/>
            </a:pPr>
            <a:r>
              <a:rPr lang="en-US" dirty="0"/>
              <a:t>	60/40 solder</a:t>
            </a:r>
          </a:p>
          <a:p>
            <a:pPr marL="0" indent="0">
              <a:buNone/>
            </a:pPr>
            <a:r>
              <a:rPr lang="en-US" dirty="0"/>
              <a:t>	Soldering stand</a:t>
            </a:r>
          </a:p>
          <a:p>
            <a:pPr marL="0" indent="0">
              <a:buNone/>
            </a:pPr>
            <a:r>
              <a:rPr lang="en-US" dirty="0"/>
              <a:t>	Solder remover pump</a:t>
            </a:r>
          </a:p>
          <a:p>
            <a:pPr marL="0" indent="0">
              <a:buNone/>
            </a:pPr>
            <a:r>
              <a:rPr lang="en-US" dirty="0"/>
              <a:t>	Soldering sponge</a:t>
            </a:r>
          </a:p>
          <a:p>
            <a:pPr marL="0" indent="0">
              <a:buNone/>
            </a:pPr>
            <a:r>
              <a:rPr lang="en-US" dirty="0"/>
              <a:t>	Dc Variable Power Supply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solder practice project spb-2">
            <a:extLst>
              <a:ext uri="{FF2B5EF4-FFF2-40B4-BE49-F238E27FC236}">
                <a16:creationId xmlns:a16="http://schemas.microsoft.com/office/drawing/2014/main" id="{9C50B238-3D99-41EF-AAB9-E1EAEEE6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1505243"/>
            <a:ext cx="4129088" cy="41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9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733" y="-399393"/>
            <a:ext cx="10364451" cy="1596177"/>
          </a:xfrm>
        </p:spPr>
        <p:txBody>
          <a:bodyPr/>
          <a:lstStyle/>
          <a:p>
            <a:r>
              <a:rPr lang="en-US" dirty="0"/>
              <a:t>Lab 2 – part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6023" y="5338050"/>
            <a:ext cx="4409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Solder practice kit had no available schematics available had to design own.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E82DE8-59BF-4DE0-9E67-7369B70ED4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86022" y="1196784"/>
            <a:ext cx="8735871" cy="3861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590ADE-1F20-455C-938E-55E31AA79CEE}"/>
              </a:ext>
            </a:extLst>
          </p:cNvPr>
          <p:cNvSpPr txBox="1"/>
          <p:nvPr/>
        </p:nvSpPr>
        <p:spPr>
          <a:xfrm>
            <a:off x="7529513" y="5661216"/>
            <a:ext cx="30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SPB multi-sim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3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347" y="-337925"/>
            <a:ext cx="10364451" cy="1596177"/>
          </a:xfrm>
        </p:spPr>
        <p:txBody>
          <a:bodyPr/>
          <a:lstStyle/>
          <a:p>
            <a:r>
              <a:rPr lang="en-US" dirty="0"/>
              <a:t>Lab 2 – part 3</a:t>
            </a:r>
          </a:p>
        </p:txBody>
      </p:sp>
      <p:sp>
        <p:nvSpPr>
          <p:cNvPr id="3" name="Rectangle 2"/>
          <p:cNvSpPr/>
          <p:nvPr/>
        </p:nvSpPr>
        <p:spPr>
          <a:xfrm>
            <a:off x="840204" y="5628318"/>
            <a:ext cx="47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Fully functioning practice kit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87AEEDB-3AAA-4C1C-8DCE-8870C4BC22A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03" y="1518318"/>
            <a:ext cx="4712794" cy="342423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342BC-E0A8-4DEE-B684-31EC932C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18318"/>
            <a:ext cx="5255798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2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4800"/>
              <a:t>Lab 2 – 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Found several kits with components not properly placed. The multi-sim is not functional. Apparently a manufacturing flaw in the design. Couldn’t replicate the problems old boards had different behaviors.</a:t>
            </a:r>
          </a:p>
        </p:txBody>
      </p:sp>
    </p:spTree>
    <p:extLst>
      <p:ext uri="{BB962C8B-B14F-4D97-AF65-F5344CB8AC3E}">
        <p14:creationId xmlns:p14="http://schemas.microsoft.com/office/powerpoint/2010/main" val="64392276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713</Words>
  <Application>Microsoft Office PowerPoint</Application>
  <PresentationFormat>Widescreen</PresentationFormat>
  <Paragraphs>145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Century Gothic</vt:lpstr>
      <vt:lpstr>Times New Roman</vt:lpstr>
      <vt:lpstr>Wingdings 3</vt:lpstr>
      <vt:lpstr>Slice</vt:lpstr>
      <vt:lpstr>EECT 101 – intro to electronics Fall 2019</vt:lpstr>
      <vt:lpstr>Lab 1 – Building the led Blinker kit </vt:lpstr>
      <vt:lpstr>Lab 1- Part 2</vt:lpstr>
      <vt:lpstr>PowerPoint Presentation</vt:lpstr>
      <vt:lpstr>Lab 1 - observations</vt:lpstr>
      <vt:lpstr>Lab 2 –the Solder Practice kit SPB-2 </vt:lpstr>
      <vt:lpstr>Lab 2 – part 2</vt:lpstr>
      <vt:lpstr>Lab 2 – part 3</vt:lpstr>
      <vt:lpstr>Lab 2 – Observations</vt:lpstr>
      <vt:lpstr>Lab 3 – Troubleshooting the Christmas tree  </vt:lpstr>
      <vt:lpstr>Lab 3 – Part 2</vt:lpstr>
      <vt:lpstr>Lab 3 – Part 3</vt:lpstr>
      <vt:lpstr>Lab 3 – Part 4</vt:lpstr>
      <vt:lpstr>Lab 3 – observations</vt:lpstr>
      <vt:lpstr>Lab 4 – Building the stop light kit </vt:lpstr>
      <vt:lpstr>Lab 4 – Part 2 </vt:lpstr>
      <vt:lpstr>Lab 4 – Part 4</vt:lpstr>
      <vt:lpstr>Lab 4 – Part 5</vt:lpstr>
      <vt:lpstr>Lab 4 – Observations</vt:lpstr>
      <vt:lpstr>Lab 5 – Refurbish old elvis</vt:lpstr>
      <vt:lpstr>Lab 5 – 7  part 1 Review of the CmOS/TTL designer cd-1</vt:lpstr>
      <vt:lpstr>Lab 5 – 7  part 2</vt:lpstr>
      <vt:lpstr>Lab 5 – 7 observation </vt:lpstr>
      <vt:lpstr>Lab 9+ Fix what ever the instructor gives us  </vt:lpstr>
      <vt:lpstr>Lab 9 part 1</vt:lpstr>
      <vt:lpstr>Lab 5 – Part 7</vt:lpstr>
      <vt:lpstr>Lab 9 - Observations</vt:lpstr>
      <vt:lpstr>Lab 10 – DC to DC Converter </vt:lpstr>
      <vt:lpstr>Lab 10– pArt 1</vt:lpstr>
      <vt:lpstr>Lab 10 – pArt 4</vt:lpstr>
      <vt:lpstr>Lab 8 – pArt 5</vt:lpstr>
      <vt:lpstr>Lab 10 – Observations</vt:lpstr>
      <vt:lpstr>Lab 11 – Am radio kit </vt:lpstr>
      <vt:lpstr>Lab 11 part 1 – AM radio </vt:lpstr>
      <vt:lpstr>Lab 11 observations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EECT 101 – intro to electronics Fall 2019</dc:title>
  <dc:creator>seth  wills</dc:creator>
  <cp:lastModifiedBy>s w</cp:lastModifiedBy>
  <cp:revision>11</cp:revision>
  <dcterms:created xsi:type="dcterms:W3CDTF">2019-12-16T22:32:20Z</dcterms:created>
  <dcterms:modified xsi:type="dcterms:W3CDTF">2019-12-21T01:01:08Z</dcterms:modified>
</cp:coreProperties>
</file>