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8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0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9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9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9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7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9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7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2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7283D-5115-4ECE-80E1-80E069A914C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7A404-2BE3-4EF9-8B83-9C7AD3E2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7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Simulating Motors with </a:t>
            </a:r>
            <a:r>
              <a:rPr lang="en-US" dirty="0" err="1" smtClean="0"/>
              <a:t>PSpice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4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PSpice</a:t>
            </a:r>
            <a:r>
              <a:rPr lang="en-US" dirty="0" smtClean="0"/>
              <a:t> lacks the ability to directly represent mechanical properties, so in order to represent a motor in </a:t>
            </a:r>
            <a:r>
              <a:rPr lang="en-US" dirty="0" err="1" smtClean="0"/>
              <a:t>multisim</a:t>
            </a:r>
            <a:r>
              <a:rPr lang="en-US" dirty="0" smtClean="0"/>
              <a:t>, circuits that emulate the mathematical relationships between the mechanical properties and the electrical properties of a motor will be used.</a:t>
            </a:r>
          </a:p>
        </p:txBody>
      </p:sp>
    </p:spTree>
    <p:extLst>
      <p:ext uri="{BB962C8B-B14F-4D97-AF65-F5344CB8AC3E}">
        <p14:creationId xmlns:p14="http://schemas.microsoft.com/office/powerpoint/2010/main" val="242734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Electrical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base electrical circuit will consist of a voltage source, inductor, </a:t>
            </a:r>
            <a:r>
              <a:rPr lang="en-US" dirty="0" smtClean="0"/>
              <a:t>r</a:t>
            </a:r>
            <a:r>
              <a:rPr lang="en-US" dirty="0" smtClean="0"/>
              <a:t>esistor, and a current controlled voltage source.</a:t>
            </a:r>
          </a:p>
          <a:p>
            <a:r>
              <a:rPr lang="en-US" dirty="0" smtClean="0"/>
              <a:t>The voltage source will be used as power supply</a:t>
            </a:r>
          </a:p>
          <a:p>
            <a:r>
              <a:rPr lang="en-US" dirty="0" smtClean="0"/>
              <a:t>The current controlled voltage source will be used to represent the </a:t>
            </a:r>
            <a:r>
              <a:rPr lang="en-US" dirty="0" err="1" smtClean="0"/>
              <a:t>back_emf</a:t>
            </a:r>
            <a:r>
              <a:rPr lang="en-US" dirty="0" smtClean="0"/>
              <a:t> (a </a:t>
            </a:r>
            <a:r>
              <a:rPr lang="en-US" dirty="0" err="1" smtClean="0"/>
              <a:t>ccvs</a:t>
            </a:r>
            <a:r>
              <a:rPr lang="en-US" dirty="0" smtClean="0"/>
              <a:t> must be used because its value is dependent on the current that will be obtained from the mechanical circuit equivalent)</a:t>
            </a:r>
          </a:p>
          <a:p>
            <a:r>
              <a:rPr lang="en-US" dirty="0" smtClean="0"/>
              <a:t>The resistor will be used to represent the resistor of the coils in the armature</a:t>
            </a:r>
          </a:p>
          <a:p>
            <a:r>
              <a:rPr lang="en-US" dirty="0" smtClean="0"/>
              <a:t>The inductor represents the induction of the coils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0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Electrical Circuit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025" y="1789878"/>
            <a:ext cx="340995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Mechanical Circuit </a:t>
            </a:r>
            <a:r>
              <a:rPr lang="en-US" dirty="0"/>
              <a:t>E</a:t>
            </a:r>
            <a:r>
              <a:rPr lang="en-US" dirty="0" smtClean="0"/>
              <a:t>quivalent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mechanical circuit will contain the following </a:t>
            </a:r>
            <a:r>
              <a:rPr lang="en-US" dirty="0" err="1" smtClean="0"/>
              <a:t>multisim</a:t>
            </a:r>
            <a:r>
              <a:rPr lang="en-US" dirty="0" smtClean="0"/>
              <a:t> components to represent mechanical properties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173018"/>
              </p:ext>
            </p:extLst>
          </p:nvPr>
        </p:nvGraphicFramePr>
        <p:xfrm>
          <a:off x="2105573" y="307419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232702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93096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Mechanical</a:t>
                      </a:r>
                      <a:r>
                        <a:rPr lang="en-US" baseline="0" dirty="0" smtClean="0"/>
                        <a:t> Property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 Circuit Equivalent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710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Torque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Controlled</a:t>
                      </a:r>
                      <a:r>
                        <a:rPr lang="en-US" baseline="0" dirty="0" smtClean="0"/>
                        <a:t> Voltage Source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66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Resistor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73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Moment of Inertia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Inductor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81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Angular Velocity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854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55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Mechanical Circuit Equivalent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812" y="1773456"/>
            <a:ext cx="52863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25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speed at which the motor shaft rotates is represented by the current in the mechanical circuit.  This allows to use the </a:t>
            </a:r>
            <a:r>
              <a:rPr lang="en-US" dirty="0" err="1" smtClean="0"/>
              <a:t>ccvs</a:t>
            </a:r>
            <a:r>
              <a:rPr lang="en-US" dirty="0" smtClean="0"/>
              <a:t> from our electrical circuit and connect it to the mechanical circuit to properly represent the </a:t>
            </a:r>
            <a:r>
              <a:rPr lang="en-US" dirty="0" err="1" smtClean="0"/>
              <a:t>back_emf</a:t>
            </a:r>
            <a:r>
              <a:rPr lang="en-US" dirty="0" smtClean="0"/>
              <a:t> as it too is dependent on the speed of rotation of the motor shaft (current of mechanical circuit)</a:t>
            </a:r>
          </a:p>
          <a:p>
            <a:r>
              <a:rPr lang="en-US" dirty="0" smtClean="0"/>
              <a:t>The torque the motor will apply is dependent on a special value called the “torque constant” and the current flowing through the electrical circuit.  This is represented using a </a:t>
            </a:r>
            <a:r>
              <a:rPr lang="en-US" dirty="0" err="1" smtClean="0"/>
              <a:t>ccvs</a:t>
            </a:r>
            <a:r>
              <a:rPr lang="en-US" dirty="0" smtClean="0"/>
              <a:t> connected to the electrical circuit.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Full Circuit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12" y="1893504"/>
            <a:ext cx="589597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286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Simulating Motors with PSpice</vt:lpstr>
      <vt:lpstr>PowerPoint Presentation</vt:lpstr>
      <vt:lpstr>Electrical Circuit</vt:lpstr>
      <vt:lpstr>Electrical Circuit</vt:lpstr>
      <vt:lpstr>Mechanical Circuit Equivalent</vt:lpstr>
      <vt:lpstr>Mechanical Circuit Equivalent</vt:lpstr>
      <vt:lpstr>Relationships</vt:lpstr>
      <vt:lpstr>Full Circuit</vt:lpstr>
    </vt:vector>
  </TitlesOfParts>
  <Company>Ivy Tech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Simulating Motors with PSpice</dc:title>
  <dc:creator>Lucas  Bazile</dc:creator>
  <cp:lastModifiedBy>Lucas  Bazile</cp:lastModifiedBy>
  <cp:revision>6</cp:revision>
  <dcterms:created xsi:type="dcterms:W3CDTF">2018-04-05T22:02:28Z</dcterms:created>
  <dcterms:modified xsi:type="dcterms:W3CDTF">2018-04-05T22:41:29Z</dcterms:modified>
</cp:coreProperties>
</file>