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82" r:id="rId9"/>
    <p:sldId id="264" r:id="rId10"/>
    <p:sldId id="263" r:id="rId11"/>
    <p:sldId id="281" r:id="rId12"/>
    <p:sldId id="267" r:id="rId13"/>
    <p:sldId id="266" r:id="rId14"/>
    <p:sldId id="265" r:id="rId15"/>
    <p:sldId id="280" r:id="rId16"/>
    <p:sldId id="268" r:id="rId17"/>
    <p:sldId id="269" r:id="rId18"/>
    <p:sldId id="270" r:id="rId19"/>
    <p:sldId id="279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83" r:id="rId29"/>
    <p:sldId id="284" r:id="rId30"/>
    <p:sldId id="288" r:id="rId31"/>
    <p:sldId id="289" r:id="rId32"/>
    <p:sldId id="290" r:id="rId33"/>
    <p:sldId id="291" r:id="rId34"/>
    <p:sldId id="287" r:id="rId35"/>
    <p:sldId id="292" r:id="rId36"/>
    <p:sldId id="286" r:id="rId37"/>
    <p:sldId id="293" r:id="rId38"/>
    <p:sldId id="294" r:id="rId39"/>
    <p:sldId id="295" r:id="rId40"/>
    <p:sldId id="285" r:id="rId41"/>
    <p:sldId id="296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426128"/>
            <a:ext cx="8791575" cy="169794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Intro to circuits</a:t>
            </a:r>
            <a:br>
              <a:rPr lang="en-US" dirty="0"/>
            </a:br>
            <a:r>
              <a:rPr lang="en-US" dirty="0"/>
              <a:t>Lab notebook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dirty="0"/>
              <a:t>Evan Wilson</a:t>
            </a:r>
          </a:p>
          <a:p>
            <a:pPr algn="ctr"/>
            <a:r>
              <a:rPr lang="en-US" dirty="0"/>
              <a:t>Lab partner: Mustafa Smaili</a:t>
            </a:r>
          </a:p>
          <a:p>
            <a:pPr algn="ctr"/>
            <a:r>
              <a:rPr lang="en-US" dirty="0"/>
              <a:t>Bench 5</a:t>
            </a:r>
          </a:p>
          <a:p>
            <a:pPr algn="ctr"/>
            <a:r>
              <a:rPr lang="en-US" dirty="0"/>
              <a:t>Spring semester 2017</a:t>
            </a:r>
          </a:p>
        </p:txBody>
      </p:sp>
    </p:spTree>
    <p:extLst>
      <p:ext uri="{BB962C8B-B14F-4D97-AF65-F5344CB8AC3E}">
        <p14:creationId xmlns:p14="http://schemas.microsoft.com/office/powerpoint/2010/main" val="3872720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4 – black box design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599" y="2682162"/>
            <a:ext cx="5381625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913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4 – black box design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7299" y="1766013"/>
            <a:ext cx="7134225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614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6 – black box design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2495" y="1595535"/>
            <a:ext cx="4563834" cy="513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66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6 – black box design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549" y="2097088"/>
            <a:ext cx="541972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03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6 – black box design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199" y="2097088"/>
            <a:ext cx="4924425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311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6 – black box design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512" y="1817427"/>
            <a:ext cx="6781800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0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7 – 4 resistor parallel circuit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1262" y="1707502"/>
            <a:ext cx="46863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168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7 – 4 resistor parallel circuit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5087" y="2097088"/>
            <a:ext cx="4438650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693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7 – 4 resistor parallel circuit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426" y="1781857"/>
            <a:ext cx="7273972" cy="475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3467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7 – 4 resistor parallel circuit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418011" y="1263651"/>
            <a:ext cx="3352800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491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Lab 1 – resistor variability worksheet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9163" y="1623526"/>
            <a:ext cx="5150498" cy="515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0481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8 – black box design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76" y="1716833"/>
            <a:ext cx="4416271" cy="500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4948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8 – black box design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7887" y="1875356"/>
            <a:ext cx="6233050" cy="447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855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8 – black box design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3518" y="1928229"/>
            <a:ext cx="5841787" cy="449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4546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9 – series/parallel resistors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3" y="1623527"/>
            <a:ext cx="3686841" cy="50198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2997" y="2329202"/>
            <a:ext cx="4718831" cy="360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8929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9 – series/parallel resistors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927" y="1755029"/>
            <a:ext cx="3967077" cy="22104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4004" y="1662420"/>
            <a:ext cx="4119660" cy="27377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3664" y="1755029"/>
            <a:ext cx="3576620" cy="19772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927" y="4400178"/>
            <a:ext cx="3422963" cy="21509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4004" y="4400178"/>
            <a:ext cx="3959639" cy="20245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3664" y="4288112"/>
            <a:ext cx="3295959" cy="213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4803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9 – series/parallel resistors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047" y="2097088"/>
            <a:ext cx="5781134" cy="33565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3300" y="2097088"/>
            <a:ext cx="5409477" cy="364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5327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9 – series/parallel resistors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735" y="2097088"/>
            <a:ext cx="8983354" cy="387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03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9 – series/parallel resistors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148" y="2097088"/>
            <a:ext cx="9128527" cy="360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2178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10 – series/parallel capacitors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5717" y="1784845"/>
            <a:ext cx="4577390" cy="484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0724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10 – series/parallel capacitors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262" y="2097088"/>
            <a:ext cx="7734300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928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1 – resistor variability excel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824" y="1788853"/>
            <a:ext cx="6353175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334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10 – series/parallel capacitors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3" y="2097088"/>
            <a:ext cx="2562225" cy="3476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3236" y="2097088"/>
            <a:ext cx="2924175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5132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11 – experiment with </a:t>
            </a:r>
            <a:r>
              <a:rPr lang="en-US" dirty="0" err="1"/>
              <a:t>rc</a:t>
            </a:r>
            <a:r>
              <a:rPr lang="en-US" dirty="0"/>
              <a:t> circuits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0708" y="1660849"/>
            <a:ext cx="4267407" cy="496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2982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11 – experiment with </a:t>
            </a:r>
            <a:r>
              <a:rPr lang="en-US" dirty="0" err="1"/>
              <a:t>rc</a:t>
            </a:r>
            <a:r>
              <a:rPr lang="en-US" dirty="0"/>
              <a:t> circuits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8608" y="1863692"/>
            <a:ext cx="6171608" cy="479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977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11 – experiment with </a:t>
            </a:r>
            <a:r>
              <a:rPr lang="en-US" dirty="0" err="1"/>
              <a:t>rc</a:t>
            </a:r>
            <a:r>
              <a:rPr lang="en-US" dirty="0"/>
              <a:t> circuits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9734" y="1620610"/>
            <a:ext cx="6009356" cy="509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229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11 – experiment with </a:t>
            </a:r>
            <a:r>
              <a:rPr lang="en-US" dirty="0" err="1"/>
              <a:t>rc</a:t>
            </a:r>
            <a:r>
              <a:rPr lang="en-US" dirty="0"/>
              <a:t> circuits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3273" y="1686274"/>
            <a:ext cx="6342277" cy="496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501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12 – series and parallel combinations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3" y="1732156"/>
            <a:ext cx="4420656" cy="49035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412" y="2097088"/>
            <a:ext cx="4843461" cy="92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8934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12 – series and parallel combinations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755" y="2097088"/>
            <a:ext cx="7621313" cy="425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0561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12 – series and parallel combinations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137" y="1775149"/>
            <a:ext cx="744855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668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12 – series and parallel combinations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171" y="1778163"/>
            <a:ext cx="8448482" cy="479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0218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13 – experiment with </a:t>
            </a:r>
            <a:r>
              <a:rPr lang="en-US" dirty="0" err="1"/>
              <a:t>rl</a:t>
            </a:r>
            <a:r>
              <a:rPr lang="en-US" dirty="0"/>
              <a:t> circuits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3" y="1856792"/>
            <a:ext cx="4118494" cy="46932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3376" y="1842325"/>
            <a:ext cx="4364035" cy="472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378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2 – reading and sorting resistors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8945" y="1558212"/>
            <a:ext cx="4710933" cy="520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877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13 – experiment with </a:t>
            </a:r>
            <a:r>
              <a:rPr lang="en-US" dirty="0" err="1"/>
              <a:t>rl</a:t>
            </a:r>
            <a:r>
              <a:rPr lang="en-US" dirty="0"/>
              <a:t> circuits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736" y="1707503"/>
            <a:ext cx="5759352" cy="489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9455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13 – experiment with </a:t>
            </a:r>
            <a:r>
              <a:rPr lang="en-US" dirty="0" err="1"/>
              <a:t>rl</a:t>
            </a:r>
            <a:r>
              <a:rPr lang="en-US" dirty="0"/>
              <a:t> circuits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3" y="2097088"/>
            <a:ext cx="3190875" cy="3952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3986" y="1830388"/>
            <a:ext cx="4543425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259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2 – reading and sorting resistors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190" y="1747449"/>
            <a:ext cx="7864443" cy="471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933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3 – series resistors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3" y="1684134"/>
            <a:ext cx="4570803" cy="50571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412" y="1935331"/>
            <a:ext cx="5687716" cy="455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294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3 – series resistors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949" y="2755737"/>
            <a:ext cx="5114925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243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3 – series resistors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137" y="1647869"/>
            <a:ext cx="7448550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837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4 – black box design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3317" y="1628391"/>
            <a:ext cx="4742190" cy="508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3653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534</TotalTime>
  <Words>277</Words>
  <Application>Microsoft Office PowerPoint</Application>
  <PresentationFormat>Widescreen</PresentationFormat>
  <Paragraphs>45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Trebuchet MS</vt:lpstr>
      <vt:lpstr>Tw Cen MT</vt:lpstr>
      <vt:lpstr>Circuit</vt:lpstr>
      <vt:lpstr>Intro to circuits Lab notebook</vt:lpstr>
      <vt:lpstr>Lab 1 – resistor variability worksheet</vt:lpstr>
      <vt:lpstr>Lab 1 – resistor variability excel</vt:lpstr>
      <vt:lpstr>Lab 2 – reading and sorting resistors</vt:lpstr>
      <vt:lpstr>Lab 2 – reading and sorting resistors</vt:lpstr>
      <vt:lpstr>Lab 3 – series resistors</vt:lpstr>
      <vt:lpstr>Lab 3 – series resistors</vt:lpstr>
      <vt:lpstr>Lab 3 – series resistors</vt:lpstr>
      <vt:lpstr>Lab 4 – black box design</vt:lpstr>
      <vt:lpstr>Lab 4 – black box design</vt:lpstr>
      <vt:lpstr>Lab 4 – black box design</vt:lpstr>
      <vt:lpstr>Lab 6 – black box design</vt:lpstr>
      <vt:lpstr>Lab 6 – black box design</vt:lpstr>
      <vt:lpstr>Lab 6 – black box design</vt:lpstr>
      <vt:lpstr>Lab 6 – black box design</vt:lpstr>
      <vt:lpstr>Lab 7 – 4 resistor parallel circuit</vt:lpstr>
      <vt:lpstr>Lab 7 – 4 resistor parallel circuit</vt:lpstr>
      <vt:lpstr>Lab 7 – 4 resistor parallel circuit</vt:lpstr>
      <vt:lpstr>Lab 7 – 4 resistor parallel circuit</vt:lpstr>
      <vt:lpstr>Lab 8 – black box design</vt:lpstr>
      <vt:lpstr>Lab 8 – black box design</vt:lpstr>
      <vt:lpstr>Lab 8 – black box design</vt:lpstr>
      <vt:lpstr>Lab 9 – series/parallel resistors</vt:lpstr>
      <vt:lpstr>Lab 9 – series/parallel resistors</vt:lpstr>
      <vt:lpstr>Lab 9 – series/parallel resistors</vt:lpstr>
      <vt:lpstr>Lab 9 – series/parallel resistors</vt:lpstr>
      <vt:lpstr>Lab 9 – series/parallel resistors</vt:lpstr>
      <vt:lpstr>Lab 10 – series/parallel capacitors</vt:lpstr>
      <vt:lpstr>Lab 10 – series/parallel capacitors</vt:lpstr>
      <vt:lpstr>Lab 10 – series/parallel capacitors</vt:lpstr>
      <vt:lpstr>Lab 11 – experiment with rc circuits</vt:lpstr>
      <vt:lpstr>Lab 11 – experiment with rc circuits</vt:lpstr>
      <vt:lpstr>Lab 11 – experiment with rc circuits</vt:lpstr>
      <vt:lpstr>Lab 11 – experiment with rc circuits</vt:lpstr>
      <vt:lpstr>Lab 12 – series and parallel combinations</vt:lpstr>
      <vt:lpstr>Lab 12 – series and parallel combinations</vt:lpstr>
      <vt:lpstr>Lab 12 – series and parallel combinations</vt:lpstr>
      <vt:lpstr>Lab 12 – series and parallel combinations</vt:lpstr>
      <vt:lpstr>Lab 13 – experiment with rl circuits</vt:lpstr>
      <vt:lpstr>Lab 13 – experiment with rl circuits</vt:lpstr>
      <vt:lpstr>Lab 13 – experiment with rl circuits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circuits Lab notebook</dc:title>
  <dc:creator>Evan Wilson</dc:creator>
  <cp:lastModifiedBy>Evan Wilson</cp:lastModifiedBy>
  <cp:revision>25</cp:revision>
  <dcterms:created xsi:type="dcterms:W3CDTF">2017-04-06T19:21:37Z</dcterms:created>
  <dcterms:modified xsi:type="dcterms:W3CDTF">2017-05-11T02:05:59Z</dcterms:modified>
</cp:coreProperties>
</file>