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320A-5E95-4C52-B4A3-449017F374BB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98E9-F0D7-49FA-9BCF-E929EB471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2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320A-5E95-4C52-B4A3-449017F374BB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98E9-F0D7-49FA-9BCF-E929EB471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319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320A-5E95-4C52-B4A3-449017F374BB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98E9-F0D7-49FA-9BCF-E929EB471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257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320A-5E95-4C52-B4A3-449017F374BB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98E9-F0D7-49FA-9BCF-E929EB471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091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320A-5E95-4C52-B4A3-449017F374BB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98E9-F0D7-49FA-9BCF-E929EB471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97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320A-5E95-4C52-B4A3-449017F374BB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98E9-F0D7-49FA-9BCF-E929EB471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96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320A-5E95-4C52-B4A3-449017F374BB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98E9-F0D7-49FA-9BCF-E929EB471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06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320A-5E95-4C52-B4A3-449017F374BB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98E9-F0D7-49FA-9BCF-E929EB471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017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320A-5E95-4C52-B4A3-449017F374BB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98E9-F0D7-49FA-9BCF-E929EB471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984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320A-5E95-4C52-B4A3-449017F374BB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98E9-F0D7-49FA-9BCF-E929EB471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112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320A-5E95-4C52-B4A3-449017F374BB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98E9-F0D7-49FA-9BCF-E929EB471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80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A320A-5E95-4C52-B4A3-449017F374BB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798E9-F0D7-49FA-9BCF-E929EB471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436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Dual Power Supply Research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Evan Wilson</a:t>
            </a:r>
          </a:p>
          <a:p>
            <a:r>
              <a:rPr lang="en-US" dirty="0" smtClean="0"/>
              <a:t>Jonathan Johnston</a:t>
            </a:r>
          </a:p>
          <a:p>
            <a:r>
              <a:rPr lang="en-US" dirty="0" err="1" smtClean="0"/>
              <a:t>Cohlten</a:t>
            </a:r>
            <a:r>
              <a:rPr lang="en-US" dirty="0" smtClean="0"/>
              <a:t> Green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220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1</a:t>
            </a:r>
            <a:endParaRPr lang="en-US" dirty="0"/>
          </a:p>
        </p:txBody>
      </p:sp>
      <p:pic>
        <p:nvPicPr>
          <p:cNvPr id="1026" name="Picture 2" descr="Image result for 9v dual power supply desig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0" y="1690688"/>
            <a:ext cx="8572500" cy="3590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4551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List 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0" y="1690688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dirty="0" smtClean="0">
                <a:solidFill>
                  <a:srgbClr val="333333"/>
                </a:solidFill>
                <a:effectLst/>
                <a:latin typeface="PT Sans"/>
              </a:rPr>
              <a:t>C1, C2 2200 </a:t>
            </a:r>
            <a:r>
              <a:rPr lang="en-US" b="0" i="0" dirty="0" err="1" smtClean="0">
                <a:solidFill>
                  <a:srgbClr val="333333"/>
                </a:solidFill>
                <a:effectLst/>
                <a:latin typeface="PT Sans"/>
              </a:rPr>
              <a:t>uF</a:t>
            </a:r>
            <a:r>
              <a:rPr lang="en-US" b="0" i="0" dirty="0" smtClean="0">
                <a:solidFill>
                  <a:srgbClr val="333333"/>
                </a:solidFill>
                <a:effectLst/>
                <a:latin typeface="PT Sans"/>
              </a:rPr>
              <a:t> 50V Electrolytic Capacitor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0" i="0" dirty="0" smtClean="0">
                <a:solidFill>
                  <a:srgbClr val="333333"/>
                </a:solidFill>
                <a:effectLst/>
                <a:latin typeface="PT Sans"/>
              </a:rPr>
              <a:t>C3, C4, C5, C7 2.2 </a:t>
            </a:r>
            <a:r>
              <a:rPr lang="en-US" b="0" i="0" dirty="0" err="1" smtClean="0">
                <a:solidFill>
                  <a:srgbClr val="333333"/>
                </a:solidFill>
                <a:effectLst/>
                <a:latin typeface="PT Sans"/>
              </a:rPr>
              <a:t>uF</a:t>
            </a:r>
            <a:r>
              <a:rPr lang="en-US" b="0" i="0" dirty="0" smtClean="0">
                <a:solidFill>
                  <a:srgbClr val="333333"/>
                </a:solidFill>
                <a:effectLst/>
                <a:latin typeface="PT Sans"/>
              </a:rPr>
              <a:t> 50V Electrolytic Capacitor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0" i="0" dirty="0" smtClean="0">
                <a:solidFill>
                  <a:srgbClr val="333333"/>
                </a:solidFill>
                <a:effectLst/>
                <a:latin typeface="PT Sans"/>
              </a:rPr>
              <a:t>C6, C8 100 </a:t>
            </a:r>
            <a:r>
              <a:rPr lang="en-US" b="0" i="0" dirty="0" err="1" smtClean="0">
                <a:solidFill>
                  <a:srgbClr val="333333"/>
                </a:solidFill>
                <a:effectLst/>
                <a:latin typeface="PT Sans"/>
              </a:rPr>
              <a:t>uF</a:t>
            </a:r>
            <a:r>
              <a:rPr lang="en-US" b="0" i="0" dirty="0" smtClean="0">
                <a:solidFill>
                  <a:srgbClr val="333333"/>
                </a:solidFill>
                <a:effectLst/>
                <a:latin typeface="PT Sans"/>
              </a:rPr>
              <a:t> 50V Electrolytic Capacitor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0" i="0" dirty="0" smtClean="0">
                <a:solidFill>
                  <a:srgbClr val="333333"/>
                </a:solidFill>
                <a:effectLst/>
                <a:latin typeface="PT Sans"/>
              </a:rPr>
              <a:t>R1, R4 5K Potentiometer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0" i="0" dirty="0" smtClean="0">
                <a:solidFill>
                  <a:srgbClr val="333333"/>
                </a:solidFill>
                <a:effectLst/>
                <a:latin typeface="PT Sans"/>
              </a:rPr>
              <a:t>R2, R3 220 Ohms 1/4 W Resistor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0" i="0" dirty="0" smtClean="0">
                <a:solidFill>
                  <a:srgbClr val="333333"/>
                </a:solidFill>
                <a:effectLst/>
                <a:latin typeface="PT Sans"/>
              </a:rPr>
              <a:t>D1 to D4 IN 4007 Diodes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0" i="0" dirty="0" smtClean="0">
                <a:solidFill>
                  <a:srgbClr val="333333"/>
                </a:solidFill>
                <a:effectLst/>
                <a:latin typeface="PT Sans"/>
              </a:rPr>
              <a:t>U1 LM317 U2 LM337 T1 24 0 24 Center Tapped 2 Ampere Transformer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0" i="0" dirty="0" smtClean="0">
                <a:solidFill>
                  <a:srgbClr val="333333"/>
                </a:solidFill>
                <a:effectLst/>
                <a:latin typeface="PT Sans"/>
              </a:rPr>
              <a:t>S1 SPST 2 Ampere Switch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0" i="0" dirty="0" smtClean="0">
                <a:solidFill>
                  <a:srgbClr val="333333"/>
                </a:solidFill>
                <a:effectLst/>
                <a:latin typeface="PT Sans"/>
              </a:rPr>
              <a:t>Extra Heat sinks for two IC’s , Power Cord, Casing, Wire </a:t>
            </a:r>
            <a:r>
              <a:rPr lang="en-US" b="0" i="0" dirty="0" err="1" smtClean="0">
                <a:solidFill>
                  <a:srgbClr val="333333"/>
                </a:solidFill>
                <a:effectLst/>
                <a:latin typeface="PT Sans"/>
              </a:rPr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432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2</a:t>
            </a:r>
            <a:endParaRPr lang="en-US" dirty="0"/>
          </a:p>
        </p:txBody>
      </p:sp>
      <p:pic>
        <p:nvPicPr>
          <p:cNvPr id="2052" name="Picture 4" descr="https://www.eleccircuit.com/wp-content/uploads/2008/06/dual-power-supply-3v5v6v9v1215v-with-lm317lm3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650" y="1690688"/>
            <a:ext cx="7886700" cy="515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0964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598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PT Sans</vt:lpstr>
      <vt:lpstr>Office Theme</vt:lpstr>
      <vt:lpstr>Dual Power Supply Research</vt:lpstr>
      <vt:lpstr>Design 1</vt:lpstr>
      <vt:lpstr>Parts List 1</vt:lpstr>
      <vt:lpstr>Design 2</vt:lpstr>
      <vt:lpstr>PowerPoint Presentation</vt:lpstr>
    </vt:vector>
  </TitlesOfParts>
  <Company>Ivy Tech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Dual Power Supply Research</dc:title>
  <dc:creator>Evan C Wilson</dc:creator>
  <cp:lastModifiedBy>Evan C Wilson</cp:lastModifiedBy>
  <cp:revision>1</cp:revision>
  <dcterms:created xsi:type="dcterms:W3CDTF">2017-10-24T22:19:57Z</dcterms:created>
  <dcterms:modified xsi:type="dcterms:W3CDTF">2017-10-24T22:20:18Z</dcterms:modified>
</cp:coreProperties>
</file>