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0" d="100"/>
          <a:sy n="60" d="100"/>
        </p:scale>
        <p:origin x="72" y="12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4/21/2017</a:t>
            </a:fld>
            <a:endParaRPr lang="en-US" dirty="0"/>
          </a:p>
        </p:txBody>
      </p:sp>
      <p:sp>
        <p:nvSpPr>
          <p:cNvPr id="5" name="Footer Placeholder 4"/>
          <p:cNvSpPr>
            <a:spLocks noGrp="1"/>
          </p:cNvSpPr>
          <p:nvPr>
            <p:ph type="ftr" sz="quarter" idx="11"/>
          </p:nvPr>
        </p:nvSpPr>
        <p:spPr>
          <a:xfrm>
            <a:off x="1451579" y="329307"/>
            <a:ext cx="5626774" cy="309201"/>
          </a:xfrm>
        </p:spPr>
        <p:txBody>
          <a:bodyPr/>
          <a:lstStyle/>
          <a:p>
            <a:endParaRPr lang="en-US" dirty="0"/>
          </a:p>
        </p:txBody>
      </p:sp>
      <p:sp>
        <p:nvSpPr>
          <p:cNvPr id="6" name="Slide Number Placeholder 5"/>
          <p:cNvSpPr>
            <a:spLocks noGrp="1"/>
          </p:cNvSpPr>
          <p:nvPr>
            <p:ph type="sldNum" sz="quarter" idx="12"/>
          </p:nvPr>
        </p:nvSpPr>
        <p:spPr>
          <a:xfrm>
            <a:off x="476834" y="798973"/>
            <a:ext cx="811019" cy="503578"/>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2"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518654"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en-US"/>
              <a:t>Click to edit Master title style</a:t>
            </a:r>
            <a:endParaRPr lang="en-US" dirty="0"/>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4/21/2017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29357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488654"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4140" y="2017343"/>
            <a:ext cx="4488654"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488794"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56025" y="2821491"/>
            <a:ext cx="4488794"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4/21/2017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4/21/2017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4/21/2017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3032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2"/>
            <a:ext cx="5532328" cy="1922299"/>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en-US"/>
              <a:t>Click icon to add picture</a:t>
            </a:r>
            <a:endParaRPr lang="en-US" dirty="0"/>
          </a:p>
        </p:txBody>
      </p:sp>
      <p:sp>
        <p:nvSpPr>
          <p:cNvPr id="4" name="Text Placeholder 3"/>
          <p:cNvSpPr>
            <a:spLocks noGrp="1"/>
          </p:cNvSpPr>
          <p:nvPr>
            <p:ph type="body" sz="half" idx="2"/>
          </p:nvPr>
        </p:nvSpPr>
        <p:spPr>
          <a:xfrm>
            <a:off x="1450329"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4/21/2017</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4/21/2017</a:t>
            </a:fld>
            <a:endParaRPr lang="en-US" dirty="0"/>
          </a:p>
        </p:txBody>
      </p:sp>
      <p:sp>
        <p:nvSpPr>
          <p:cNvPr id="5" name="Footer Placeholder 4"/>
          <p:cNvSpPr>
            <a:spLocks noGrp="1"/>
          </p:cNvSpPr>
          <p:nvPr>
            <p:ph type="ftr" sz="quarter" idx="3"/>
          </p:nvPr>
        </p:nvSpPr>
        <p:spPr>
          <a:xfrm>
            <a:off x="1451579" y="329307"/>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Lab 7 logic gates</a:t>
            </a:r>
          </a:p>
        </p:txBody>
      </p:sp>
      <p:sp>
        <p:nvSpPr>
          <p:cNvPr id="3" name="Subtitle 2"/>
          <p:cNvSpPr>
            <a:spLocks noGrp="1"/>
          </p:cNvSpPr>
          <p:nvPr>
            <p:ph type="subTitle" idx="1"/>
          </p:nvPr>
        </p:nvSpPr>
        <p:spPr/>
        <p:txBody>
          <a:bodyPr/>
          <a:lstStyle/>
          <a:p>
            <a:r>
              <a:rPr lang="en-US" dirty="0" err="1"/>
              <a:t>Eect</a:t>
            </a:r>
            <a:r>
              <a:rPr lang="en-US" dirty="0"/>
              <a:t> 112</a:t>
            </a:r>
          </a:p>
          <a:p>
            <a:r>
              <a:rPr lang="en-US" dirty="0"/>
              <a:t>Evan, Mustafa, nick</a:t>
            </a:r>
          </a:p>
        </p:txBody>
      </p:sp>
    </p:spTree>
    <p:extLst>
      <p:ext uri="{BB962C8B-B14F-4D97-AF65-F5344CB8AC3E}">
        <p14:creationId xmlns:p14="http://schemas.microsoft.com/office/powerpoint/2010/main" val="3161717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sheets</a:t>
            </a:r>
          </a:p>
        </p:txBody>
      </p:sp>
      <p:pic>
        <p:nvPicPr>
          <p:cNvPr id="4" name="Picture 3"/>
          <p:cNvPicPr>
            <a:picLocks noChangeAspect="1"/>
          </p:cNvPicPr>
          <p:nvPr/>
        </p:nvPicPr>
        <p:blipFill>
          <a:blip r:embed="rId2"/>
          <a:stretch>
            <a:fillRect/>
          </a:stretch>
        </p:blipFill>
        <p:spPr>
          <a:xfrm>
            <a:off x="1451579" y="1853754"/>
            <a:ext cx="4421450" cy="4549053"/>
          </a:xfrm>
          <a:prstGeom prst="rect">
            <a:avLst/>
          </a:prstGeom>
        </p:spPr>
      </p:pic>
      <p:pic>
        <p:nvPicPr>
          <p:cNvPr id="7" name="Picture 6"/>
          <p:cNvPicPr>
            <a:picLocks noChangeAspect="1"/>
          </p:cNvPicPr>
          <p:nvPr/>
        </p:nvPicPr>
        <p:blipFill>
          <a:blip r:embed="rId3"/>
          <a:stretch>
            <a:fillRect/>
          </a:stretch>
        </p:blipFill>
        <p:spPr>
          <a:xfrm>
            <a:off x="6356638" y="1603073"/>
            <a:ext cx="4547359" cy="5050415"/>
          </a:xfrm>
          <a:prstGeom prst="rect">
            <a:avLst/>
          </a:prstGeom>
        </p:spPr>
      </p:pic>
    </p:spTree>
    <p:extLst>
      <p:ext uri="{BB962C8B-B14F-4D97-AF65-F5344CB8AC3E}">
        <p14:creationId xmlns:p14="http://schemas.microsoft.com/office/powerpoint/2010/main" val="4053176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observations</a:t>
            </a:r>
          </a:p>
        </p:txBody>
      </p:sp>
      <p:sp>
        <p:nvSpPr>
          <p:cNvPr id="3" name="Content Placeholder 2"/>
          <p:cNvSpPr>
            <a:spLocks noGrp="1"/>
          </p:cNvSpPr>
          <p:nvPr>
            <p:ph idx="1"/>
          </p:nvPr>
        </p:nvSpPr>
        <p:spPr/>
        <p:txBody>
          <a:bodyPr/>
          <a:lstStyle/>
          <a:p>
            <a:r>
              <a:rPr lang="en-US" dirty="0"/>
              <a:t>When we first hooked everything up, we could not get the light to come on no matter what the input.  We found that we had the LED positive and negative backwards.  Once corrected the test worked properly as shown in the previous pictures.</a:t>
            </a:r>
          </a:p>
        </p:txBody>
      </p:sp>
    </p:spTree>
    <p:extLst>
      <p:ext uri="{BB962C8B-B14F-4D97-AF65-F5344CB8AC3E}">
        <p14:creationId xmlns:p14="http://schemas.microsoft.com/office/powerpoint/2010/main" val="1386446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p:txBody>
          <a:bodyPr/>
          <a:lstStyle/>
          <a:p>
            <a:r>
              <a:rPr lang="en-US" dirty="0"/>
              <a:t>http://www.ivytechengineering.com/info/stores/74ls/index.html</a:t>
            </a:r>
          </a:p>
        </p:txBody>
      </p:sp>
    </p:spTree>
    <p:extLst>
      <p:ext uri="{BB962C8B-B14F-4D97-AF65-F5344CB8AC3E}">
        <p14:creationId xmlns:p14="http://schemas.microsoft.com/office/powerpoint/2010/main" val="3946187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a:t>
            </a:r>
          </a:p>
        </p:txBody>
      </p:sp>
      <p:sp>
        <p:nvSpPr>
          <p:cNvPr id="3" name="Content Placeholder 2"/>
          <p:cNvSpPr>
            <a:spLocks noGrp="1"/>
          </p:cNvSpPr>
          <p:nvPr>
            <p:ph idx="1"/>
          </p:nvPr>
        </p:nvSpPr>
        <p:spPr>
          <a:xfrm>
            <a:off x="1451579" y="2625333"/>
            <a:ext cx="9291215" cy="1321026"/>
          </a:xfrm>
        </p:spPr>
        <p:txBody>
          <a:bodyPr/>
          <a:lstStyle/>
          <a:p>
            <a:r>
              <a:rPr lang="en-US" dirty="0"/>
              <a:t>This lab is intended to introduce the students to be more comfortable with using lab equipment: the logic designer, the test equipment, and the TTL chips.</a:t>
            </a:r>
          </a:p>
        </p:txBody>
      </p:sp>
    </p:spTree>
    <p:extLst>
      <p:ext uri="{BB962C8B-B14F-4D97-AF65-F5344CB8AC3E}">
        <p14:creationId xmlns:p14="http://schemas.microsoft.com/office/powerpoint/2010/main" val="2171317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Equipment used</a:t>
            </a:r>
          </a:p>
        </p:txBody>
      </p:sp>
      <p:sp>
        <p:nvSpPr>
          <p:cNvPr id="3" name="Content Placeholder 2"/>
          <p:cNvSpPr>
            <a:spLocks noGrp="1"/>
          </p:cNvSpPr>
          <p:nvPr>
            <p:ph idx="1"/>
          </p:nvPr>
        </p:nvSpPr>
        <p:spPr>
          <a:xfrm>
            <a:off x="1451579" y="2015732"/>
            <a:ext cx="4981305" cy="3450613"/>
          </a:xfrm>
        </p:spPr>
        <p:txBody>
          <a:bodyPr/>
          <a:lstStyle/>
          <a:p>
            <a:r>
              <a:rPr lang="en-US" dirty="0"/>
              <a:t>DC power supply – HY1802D</a:t>
            </a:r>
          </a:p>
          <a:p>
            <a:r>
              <a:rPr lang="en-US" dirty="0"/>
              <a:t>Multimeter – GDM-8245</a:t>
            </a:r>
          </a:p>
          <a:p>
            <a:r>
              <a:rPr lang="en-US" dirty="0"/>
              <a:t>Breadboard</a:t>
            </a:r>
          </a:p>
          <a:p>
            <a:r>
              <a:rPr lang="en-US" dirty="0"/>
              <a:t>LED</a:t>
            </a:r>
          </a:p>
          <a:p>
            <a:r>
              <a:rPr lang="en-US" dirty="0"/>
              <a:t>NOR Gate – SN7402</a:t>
            </a:r>
          </a:p>
          <a:p>
            <a:r>
              <a:rPr lang="en-US" dirty="0"/>
              <a:t>AND Gate – SN7408</a:t>
            </a:r>
          </a:p>
          <a:p>
            <a:r>
              <a:rPr lang="en-US" dirty="0"/>
              <a:t>330 Ohm Resistor, 1k Ohm Resistor (2)</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897763" y="1853754"/>
            <a:ext cx="2263920" cy="402474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04684" y="1853754"/>
            <a:ext cx="2315009" cy="4115570"/>
          </a:xfrm>
          <a:prstGeom prst="rect">
            <a:avLst/>
          </a:prstGeom>
        </p:spPr>
      </p:pic>
    </p:spTree>
    <p:extLst>
      <p:ext uri="{BB962C8B-B14F-4D97-AF65-F5344CB8AC3E}">
        <p14:creationId xmlns:p14="http://schemas.microsoft.com/office/powerpoint/2010/main" val="503220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instructions</a:t>
            </a:r>
          </a:p>
        </p:txBody>
      </p:sp>
      <p:pic>
        <p:nvPicPr>
          <p:cNvPr id="4" name="Picture 3"/>
          <p:cNvPicPr>
            <a:picLocks noChangeAspect="1"/>
          </p:cNvPicPr>
          <p:nvPr/>
        </p:nvPicPr>
        <p:blipFill>
          <a:blip r:embed="rId2"/>
          <a:stretch>
            <a:fillRect/>
          </a:stretch>
        </p:blipFill>
        <p:spPr>
          <a:xfrm>
            <a:off x="4289762" y="1853754"/>
            <a:ext cx="3614847" cy="4668253"/>
          </a:xfrm>
          <a:prstGeom prst="rect">
            <a:avLst/>
          </a:prstGeom>
        </p:spPr>
      </p:pic>
    </p:spTree>
    <p:extLst>
      <p:ext uri="{BB962C8B-B14F-4D97-AF65-F5344CB8AC3E}">
        <p14:creationId xmlns:p14="http://schemas.microsoft.com/office/powerpoint/2010/main" val="1709342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Truth table</a:t>
            </a:r>
          </a:p>
        </p:txBody>
      </p:sp>
      <p:pic>
        <p:nvPicPr>
          <p:cNvPr id="6" name="Picture 5"/>
          <p:cNvPicPr>
            <a:picLocks noChangeAspect="1"/>
          </p:cNvPicPr>
          <p:nvPr/>
        </p:nvPicPr>
        <p:blipFill>
          <a:blip r:embed="rId2"/>
          <a:stretch>
            <a:fillRect/>
          </a:stretch>
        </p:blipFill>
        <p:spPr>
          <a:xfrm>
            <a:off x="3686985" y="1853754"/>
            <a:ext cx="4820402" cy="3841424"/>
          </a:xfrm>
          <a:prstGeom prst="rect">
            <a:avLst/>
          </a:prstGeom>
        </p:spPr>
      </p:pic>
    </p:spTree>
    <p:extLst>
      <p:ext uri="{BB962C8B-B14F-4D97-AF65-F5344CB8AC3E}">
        <p14:creationId xmlns:p14="http://schemas.microsoft.com/office/powerpoint/2010/main" val="991200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Input A low, input b low</a:t>
            </a:r>
          </a:p>
        </p:txBody>
      </p:sp>
      <p:pic>
        <p:nvPicPr>
          <p:cNvPr id="4" name="Content Placeholder 9"/>
          <p:cNvPicPr>
            <a:picLocks noGrp="1" noChangeAspect="1"/>
          </p:cNvPicPr>
          <p:nvPr>
            <p:ph idx="1"/>
          </p:nvPr>
        </p:nvPicPr>
        <p:blipFill>
          <a:blip r:embed="rId2"/>
          <a:stretch>
            <a:fillRect/>
          </a:stretch>
        </p:blipFill>
        <p:spPr>
          <a:xfrm>
            <a:off x="3097758" y="1853754"/>
            <a:ext cx="5998855" cy="4499141"/>
          </a:xfrm>
        </p:spPr>
      </p:pic>
    </p:spTree>
    <p:extLst>
      <p:ext uri="{BB962C8B-B14F-4D97-AF65-F5344CB8AC3E}">
        <p14:creationId xmlns:p14="http://schemas.microsoft.com/office/powerpoint/2010/main" val="3435397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Input a low, input b high</a:t>
            </a:r>
          </a:p>
        </p:txBody>
      </p:sp>
      <p:pic>
        <p:nvPicPr>
          <p:cNvPr id="4" name="Content Placeholder 5"/>
          <p:cNvPicPr>
            <a:picLocks noGrp="1" noChangeAspect="1"/>
          </p:cNvPicPr>
          <p:nvPr>
            <p:ph idx="1"/>
          </p:nvPr>
        </p:nvPicPr>
        <p:blipFill>
          <a:blip r:embed="rId2"/>
          <a:stretch>
            <a:fillRect/>
          </a:stretch>
        </p:blipFill>
        <p:spPr>
          <a:xfrm>
            <a:off x="2819801" y="1853754"/>
            <a:ext cx="6554770" cy="4916078"/>
          </a:xfrm>
        </p:spPr>
      </p:pic>
    </p:spTree>
    <p:extLst>
      <p:ext uri="{BB962C8B-B14F-4D97-AF65-F5344CB8AC3E}">
        <p14:creationId xmlns:p14="http://schemas.microsoft.com/office/powerpoint/2010/main" val="150411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Input a high, input b low</a:t>
            </a:r>
          </a:p>
        </p:txBody>
      </p:sp>
      <p:pic>
        <p:nvPicPr>
          <p:cNvPr id="4" name="Content Placeholder 4"/>
          <p:cNvPicPr>
            <a:picLocks noGrp="1" noChangeAspect="1"/>
          </p:cNvPicPr>
          <p:nvPr>
            <p:ph idx="1"/>
          </p:nvPr>
        </p:nvPicPr>
        <p:blipFill>
          <a:blip r:embed="rId2"/>
          <a:stretch>
            <a:fillRect/>
          </a:stretch>
        </p:blipFill>
        <p:spPr>
          <a:xfrm>
            <a:off x="2940168" y="1853754"/>
            <a:ext cx="6314036" cy="4735527"/>
          </a:xfrm>
        </p:spPr>
      </p:pic>
    </p:spTree>
    <p:extLst>
      <p:ext uri="{BB962C8B-B14F-4D97-AF65-F5344CB8AC3E}">
        <p14:creationId xmlns:p14="http://schemas.microsoft.com/office/powerpoint/2010/main" val="3969239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Input a high, input b high</a:t>
            </a:r>
          </a:p>
        </p:txBody>
      </p:sp>
      <p:pic>
        <p:nvPicPr>
          <p:cNvPr id="4" name="Content Placeholder 4"/>
          <p:cNvPicPr>
            <a:picLocks noGrp="1" noChangeAspect="1"/>
          </p:cNvPicPr>
          <p:nvPr>
            <p:ph idx="1"/>
          </p:nvPr>
        </p:nvPicPr>
        <p:blipFill>
          <a:blip r:embed="rId2"/>
          <a:stretch>
            <a:fillRect/>
          </a:stretch>
        </p:blipFill>
        <p:spPr>
          <a:xfrm>
            <a:off x="2921314" y="1853754"/>
            <a:ext cx="6351743" cy="4763807"/>
          </a:xfrm>
        </p:spPr>
      </p:pic>
    </p:spTree>
    <p:extLst>
      <p:ext uri="{BB962C8B-B14F-4D97-AF65-F5344CB8AC3E}">
        <p14:creationId xmlns:p14="http://schemas.microsoft.com/office/powerpoint/2010/main" val="91746082"/>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Gallery">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docProps/app.xml><?xml version="1.0" encoding="utf-8"?>
<Properties xmlns="http://schemas.openxmlformats.org/officeDocument/2006/extended-properties" xmlns:vt="http://schemas.openxmlformats.org/officeDocument/2006/docPropsVTypes">
  <Template>Gallery</Template>
  <TotalTime>34</TotalTime>
  <Words>172</Words>
  <Application>Microsoft Office PowerPoint</Application>
  <PresentationFormat>Widescreen</PresentationFormat>
  <Paragraphs>24</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Rockwell</vt:lpstr>
      <vt:lpstr>Gallery</vt:lpstr>
      <vt:lpstr>Lab 7 logic gates</vt:lpstr>
      <vt:lpstr>objective</vt:lpstr>
      <vt:lpstr>Equipment used</vt:lpstr>
      <vt:lpstr>Lab instructions</vt:lpstr>
      <vt:lpstr>Truth table</vt:lpstr>
      <vt:lpstr>Input A low, input b low</vt:lpstr>
      <vt:lpstr>Input a low, input b high</vt:lpstr>
      <vt:lpstr>Input a high, input b low</vt:lpstr>
      <vt:lpstr>Input a high, input b high</vt:lpstr>
      <vt:lpstr>Data sheets</vt:lpstr>
      <vt:lpstr>observations</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7 logic gates</dc:title>
  <dc:creator>Evan Wilson</dc:creator>
  <cp:lastModifiedBy>Evan Wilson</cp:lastModifiedBy>
  <cp:revision>4</cp:revision>
  <dcterms:created xsi:type="dcterms:W3CDTF">2017-04-21T18:14:47Z</dcterms:created>
  <dcterms:modified xsi:type="dcterms:W3CDTF">2017-04-21T18:48:49Z</dcterms:modified>
</cp:coreProperties>
</file>