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4F98-C5B8-49D2-8C4F-11583A0941E7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01CA-C82A-436B-82EA-DB990371B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796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4F98-C5B8-49D2-8C4F-11583A0941E7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01CA-C82A-436B-82EA-DB990371B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76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E3C14F98-C5B8-49D2-8C4F-11583A0941E7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B05301CA-C82A-436B-82EA-DB990371B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84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4F98-C5B8-49D2-8C4F-11583A0941E7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01CA-C82A-436B-82EA-DB990371B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721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3C14F98-C5B8-49D2-8C4F-11583A0941E7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5301CA-C82A-436B-82EA-DB990371B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7835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4F98-C5B8-49D2-8C4F-11583A0941E7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01CA-C82A-436B-82EA-DB990371B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33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4F98-C5B8-49D2-8C4F-11583A0941E7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01CA-C82A-436B-82EA-DB990371B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914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4F98-C5B8-49D2-8C4F-11583A0941E7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01CA-C82A-436B-82EA-DB990371B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727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4F98-C5B8-49D2-8C4F-11583A0941E7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01CA-C82A-436B-82EA-DB990371B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119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4F98-C5B8-49D2-8C4F-11583A0941E7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01CA-C82A-436B-82EA-DB990371B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46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4F98-C5B8-49D2-8C4F-11583A0941E7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01CA-C82A-436B-82EA-DB990371B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01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E3C14F98-C5B8-49D2-8C4F-11583A0941E7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B05301CA-C82A-436B-82EA-DB990371B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4793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 6 </a:t>
            </a:r>
            <a:r>
              <a:rPr lang="en-US" dirty="0" err="1" smtClean="0"/>
              <a:t>Kmap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Evan Wilson</a:t>
            </a:r>
          </a:p>
          <a:p>
            <a:r>
              <a:rPr lang="en-US" dirty="0" smtClean="0"/>
              <a:t>March 24,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538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Multisim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904" y="2175378"/>
            <a:ext cx="10274109" cy="4299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7442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14</TotalTime>
  <Words>10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Corbel</vt:lpstr>
      <vt:lpstr>Wingdings</vt:lpstr>
      <vt:lpstr>Banded</vt:lpstr>
      <vt:lpstr>Lab 6 Kmap</vt:lpstr>
      <vt:lpstr>Multisim</vt:lpstr>
    </vt:vector>
  </TitlesOfParts>
  <Company>Ivy Tech Community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6 Kmap</dc:title>
  <dc:creator>Evan C Wilson</dc:creator>
  <cp:lastModifiedBy>Evan C Wilson</cp:lastModifiedBy>
  <cp:revision>3</cp:revision>
  <dcterms:created xsi:type="dcterms:W3CDTF">2017-03-24T22:44:31Z</dcterms:created>
  <dcterms:modified xsi:type="dcterms:W3CDTF">2017-03-24T22:59:25Z</dcterms:modified>
</cp:coreProperties>
</file>