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5"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Lst>
  <p:sldSz cy="6858000" cx="12192000"/>
  <p:notesSz cx="6858000" cy="9144000"/>
  <p:embeddedFontLst>
    <p:embeddedFont>
      <p:font typeface="Questrial"/>
      <p:regular r:id="rId7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31" Type="http://schemas.openxmlformats.org/officeDocument/2006/relationships/slide" Target="slides/slide27.xml"/><Relationship Id="rId75" Type="http://schemas.openxmlformats.org/officeDocument/2006/relationships/slide" Target="slides/slide71.xml"/><Relationship Id="rId30" Type="http://schemas.openxmlformats.org/officeDocument/2006/relationships/slide" Target="slides/slide26.xml"/><Relationship Id="rId74" Type="http://schemas.openxmlformats.org/officeDocument/2006/relationships/slide" Target="slides/slide70.xml"/><Relationship Id="rId33" Type="http://schemas.openxmlformats.org/officeDocument/2006/relationships/slide" Target="slides/slide29.xml"/><Relationship Id="rId77" Type="http://schemas.openxmlformats.org/officeDocument/2006/relationships/slide" Target="slides/slide73.xml"/><Relationship Id="rId32" Type="http://schemas.openxmlformats.org/officeDocument/2006/relationships/slide" Target="slides/slide28.xml"/><Relationship Id="rId76" Type="http://schemas.openxmlformats.org/officeDocument/2006/relationships/slide" Target="slides/slide72.xml"/><Relationship Id="rId35" Type="http://schemas.openxmlformats.org/officeDocument/2006/relationships/slide" Target="slides/slide31.xml"/><Relationship Id="rId34" Type="http://schemas.openxmlformats.org/officeDocument/2006/relationships/slide" Target="slides/slide30.xml"/><Relationship Id="rId78" Type="http://schemas.openxmlformats.org/officeDocument/2006/relationships/font" Target="fonts/Questrial-regular.fntdata"/><Relationship Id="rId71" Type="http://schemas.openxmlformats.org/officeDocument/2006/relationships/slide" Target="slides/slide67.xml"/><Relationship Id="rId70" Type="http://schemas.openxmlformats.org/officeDocument/2006/relationships/slide" Target="slides/slide66.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32" name="Shape 23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3" name="Shape 293"/>
        <p:cNvGrpSpPr/>
        <p:nvPr/>
      </p:nvGrpSpPr>
      <p:grpSpPr>
        <a:xfrm>
          <a:off x="0" y="0"/>
          <a:ext cx="0" cy="0"/>
          <a:chOff x="0" y="0"/>
          <a:chExt cx="0" cy="0"/>
        </a:xfrm>
      </p:grpSpPr>
      <p:sp>
        <p:nvSpPr>
          <p:cNvPr id="294" name="Shape 29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95" name="Shape 29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0" name="Shape 300"/>
        <p:cNvGrpSpPr/>
        <p:nvPr/>
      </p:nvGrpSpPr>
      <p:grpSpPr>
        <a:xfrm>
          <a:off x="0" y="0"/>
          <a:ext cx="0" cy="0"/>
          <a:chOff x="0" y="0"/>
          <a:chExt cx="0" cy="0"/>
        </a:xfrm>
      </p:grpSpPr>
      <p:sp>
        <p:nvSpPr>
          <p:cNvPr id="301" name="Shape 30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02" name="Shape 30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7" name="Shape 307"/>
        <p:cNvGrpSpPr/>
        <p:nvPr/>
      </p:nvGrpSpPr>
      <p:grpSpPr>
        <a:xfrm>
          <a:off x="0" y="0"/>
          <a:ext cx="0" cy="0"/>
          <a:chOff x="0" y="0"/>
          <a:chExt cx="0" cy="0"/>
        </a:xfrm>
      </p:grpSpPr>
      <p:sp>
        <p:nvSpPr>
          <p:cNvPr id="308" name="Shape 30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09" name="Shape 30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3" name="Shape 313"/>
        <p:cNvGrpSpPr/>
        <p:nvPr/>
      </p:nvGrpSpPr>
      <p:grpSpPr>
        <a:xfrm>
          <a:off x="0" y="0"/>
          <a:ext cx="0" cy="0"/>
          <a:chOff x="0" y="0"/>
          <a:chExt cx="0" cy="0"/>
        </a:xfrm>
      </p:grpSpPr>
      <p:sp>
        <p:nvSpPr>
          <p:cNvPr id="314" name="Shape 31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15" name="Shape 31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0" name="Shape 320"/>
        <p:cNvGrpSpPr/>
        <p:nvPr/>
      </p:nvGrpSpPr>
      <p:grpSpPr>
        <a:xfrm>
          <a:off x="0" y="0"/>
          <a:ext cx="0" cy="0"/>
          <a:chOff x="0" y="0"/>
          <a:chExt cx="0" cy="0"/>
        </a:xfrm>
      </p:grpSpPr>
      <p:sp>
        <p:nvSpPr>
          <p:cNvPr id="321" name="Shape 32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22" name="Shape 32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7" name="Shape 327"/>
        <p:cNvGrpSpPr/>
        <p:nvPr/>
      </p:nvGrpSpPr>
      <p:grpSpPr>
        <a:xfrm>
          <a:off x="0" y="0"/>
          <a:ext cx="0" cy="0"/>
          <a:chOff x="0" y="0"/>
          <a:chExt cx="0" cy="0"/>
        </a:xfrm>
      </p:grpSpPr>
      <p:sp>
        <p:nvSpPr>
          <p:cNvPr id="328" name="Shape 32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29" name="Shape 32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4" name="Shape 334"/>
        <p:cNvGrpSpPr/>
        <p:nvPr/>
      </p:nvGrpSpPr>
      <p:grpSpPr>
        <a:xfrm>
          <a:off x="0" y="0"/>
          <a:ext cx="0" cy="0"/>
          <a:chOff x="0" y="0"/>
          <a:chExt cx="0" cy="0"/>
        </a:xfrm>
      </p:grpSpPr>
      <p:sp>
        <p:nvSpPr>
          <p:cNvPr id="335" name="Shape 33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36" name="Shape 33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1" name="Shape 341"/>
        <p:cNvGrpSpPr/>
        <p:nvPr/>
      </p:nvGrpSpPr>
      <p:grpSpPr>
        <a:xfrm>
          <a:off x="0" y="0"/>
          <a:ext cx="0" cy="0"/>
          <a:chOff x="0" y="0"/>
          <a:chExt cx="0" cy="0"/>
        </a:xfrm>
      </p:grpSpPr>
      <p:sp>
        <p:nvSpPr>
          <p:cNvPr id="342" name="Shape 34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43" name="Shape 34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9" name="Shape 349"/>
        <p:cNvGrpSpPr/>
        <p:nvPr/>
      </p:nvGrpSpPr>
      <p:grpSpPr>
        <a:xfrm>
          <a:off x="0" y="0"/>
          <a:ext cx="0" cy="0"/>
          <a:chOff x="0" y="0"/>
          <a:chExt cx="0" cy="0"/>
        </a:xfrm>
      </p:grpSpPr>
      <p:sp>
        <p:nvSpPr>
          <p:cNvPr id="350" name="Shape 35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51" name="Shape 35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6" name="Shape 356"/>
        <p:cNvGrpSpPr/>
        <p:nvPr/>
      </p:nvGrpSpPr>
      <p:grpSpPr>
        <a:xfrm>
          <a:off x="0" y="0"/>
          <a:ext cx="0" cy="0"/>
          <a:chOff x="0" y="0"/>
          <a:chExt cx="0" cy="0"/>
        </a:xfrm>
      </p:grpSpPr>
      <p:sp>
        <p:nvSpPr>
          <p:cNvPr id="357" name="Shape 35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58" name="Shape 35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239" name="Shape 23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3" name="Shape 363"/>
        <p:cNvGrpSpPr/>
        <p:nvPr/>
      </p:nvGrpSpPr>
      <p:grpSpPr>
        <a:xfrm>
          <a:off x="0" y="0"/>
          <a:ext cx="0" cy="0"/>
          <a:chOff x="0" y="0"/>
          <a:chExt cx="0" cy="0"/>
        </a:xfrm>
      </p:grpSpPr>
      <p:sp>
        <p:nvSpPr>
          <p:cNvPr id="364" name="Shape 36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65" name="Shape 36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9" name="Shape 369"/>
        <p:cNvGrpSpPr/>
        <p:nvPr/>
      </p:nvGrpSpPr>
      <p:grpSpPr>
        <a:xfrm>
          <a:off x="0" y="0"/>
          <a:ext cx="0" cy="0"/>
          <a:chOff x="0" y="0"/>
          <a:chExt cx="0" cy="0"/>
        </a:xfrm>
      </p:grpSpPr>
      <p:sp>
        <p:nvSpPr>
          <p:cNvPr id="370" name="Shape 37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71" name="Shape 37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6" name="Shape 376"/>
        <p:cNvGrpSpPr/>
        <p:nvPr/>
      </p:nvGrpSpPr>
      <p:grpSpPr>
        <a:xfrm>
          <a:off x="0" y="0"/>
          <a:ext cx="0" cy="0"/>
          <a:chOff x="0" y="0"/>
          <a:chExt cx="0" cy="0"/>
        </a:xfrm>
      </p:grpSpPr>
      <p:sp>
        <p:nvSpPr>
          <p:cNvPr id="377" name="Shape 37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78" name="Shape 37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3" name="Shape 383"/>
        <p:cNvGrpSpPr/>
        <p:nvPr/>
      </p:nvGrpSpPr>
      <p:grpSpPr>
        <a:xfrm>
          <a:off x="0" y="0"/>
          <a:ext cx="0" cy="0"/>
          <a:chOff x="0" y="0"/>
          <a:chExt cx="0" cy="0"/>
        </a:xfrm>
      </p:grpSpPr>
      <p:sp>
        <p:nvSpPr>
          <p:cNvPr id="384" name="Shape 38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85" name="Shape 38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0" name="Shape 390"/>
        <p:cNvGrpSpPr/>
        <p:nvPr/>
      </p:nvGrpSpPr>
      <p:grpSpPr>
        <a:xfrm>
          <a:off x="0" y="0"/>
          <a:ext cx="0" cy="0"/>
          <a:chOff x="0" y="0"/>
          <a:chExt cx="0" cy="0"/>
        </a:xfrm>
      </p:grpSpPr>
      <p:sp>
        <p:nvSpPr>
          <p:cNvPr id="391" name="Shape 39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92" name="Shape 39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0" name="Shape 400"/>
        <p:cNvGrpSpPr/>
        <p:nvPr/>
      </p:nvGrpSpPr>
      <p:grpSpPr>
        <a:xfrm>
          <a:off x="0" y="0"/>
          <a:ext cx="0" cy="0"/>
          <a:chOff x="0" y="0"/>
          <a:chExt cx="0" cy="0"/>
        </a:xfrm>
      </p:grpSpPr>
      <p:sp>
        <p:nvSpPr>
          <p:cNvPr id="401" name="Shape 40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02" name="Shape 40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9" name="Shape 409"/>
        <p:cNvGrpSpPr/>
        <p:nvPr/>
      </p:nvGrpSpPr>
      <p:grpSpPr>
        <a:xfrm>
          <a:off x="0" y="0"/>
          <a:ext cx="0" cy="0"/>
          <a:chOff x="0" y="0"/>
          <a:chExt cx="0" cy="0"/>
        </a:xfrm>
      </p:grpSpPr>
      <p:sp>
        <p:nvSpPr>
          <p:cNvPr id="410" name="Shape 41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11" name="Shape 41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7" name="Shape 417"/>
        <p:cNvGrpSpPr/>
        <p:nvPr/>
      </p:nvGrpSpPr>
      <p:grpSpPr>
        <a:xfrm>
          <a:off x="0" y="0"/>
          <a:ext cx="0" cy="0"/>
          <a:chOff x="0" y="0"/>
          <a:chExt cx="0" cy="0"/>
        </a:xfrm>
      </p:grpSpPr>
      <p:sp>
        <p:nvSpPr>
          <p:cNvPr id="418" name="Shape 41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19" name="Shape 41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8" name="Shape 428"/>
        <p:cNvGrpSpPr/>
        <p:nvPr/>
      </p:nvGrpSpPr>
      <p:grpSpPr>
        <a:xfrm>
          <a:off x="0" y="0"/>
          <a:ext cx="0" cy="0"/>
          <a:chOff x="0" y="0"/>
          <a:chExt cx="0" cy="0"/>
        </a:xfrm>
      </p:grpSpPr>
      <p:sp>
        <p:nvSpPr>
          <p:cNvPr id="429" name="Shape 42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30" name="Shape 43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5" name="Shape 435"/>
        <p:cNvGrpSpPr/>
        <p:nvPr/>
      </p:nvGrpSpPr>
      <p:grpSpPr>
        <a:xfrm>
          <a:off x="0" y="0"/>
          <a:ext cx="0" cy="0"/>
          <a:chOff x="0" y="0"/>
          <a:chExt cx="0" cy="0"/>
        </a:xfrm>
      </p:grpSpPr>
      <p:sp>
        <p:nvSpPr>
          <p:cNvPr id="436" name="Shape 43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37" name="Shape 43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4" name="Shape 244"/>
        <p:cNvGrpSpPr/>
        <p:nvPr/>
      </p:nvGrpSpPr>
      <p:grpSpPr>
        <a:xfrm>
          <a:off x="0" y="0"/>
          <a:ext cx="0" cy="0"/>
          <a:chOff x="0" y="0"/>
          <a:chExt cx="0" cy="0"/>
        </a:xfrm>
      </p:grpSpPr>
      <p:sp>
        <p:nvSpPr>
          <p:cNvPr id="245" name="Shape 24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46" name="Shape 24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1" name="Shape 441"/>
        <p:cNvGrpSpPr/>
        <p:nvPr/>
      </p:nvGrpSpPr>
      <p:grpSpPr>
        <a:xfrm>
          <a:off x="0" y="0"/>
          <a:ext cx="0" cy="0"/>
          <a:chOff x="0" y="0"/>
          <a:chExt cx="0" cy="0"/>
        </a:xfrm>
      </p:grpSpPr>
      <p:sp>
        <p:nvSpPr>
          <p:cNvPr id="442" name="Shape 442"/>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43" name="Shape 44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8" name="Shape 448"/>
        <p:cNvGrpSpPr/>
        <p:nvPr/>
      </p:nvGrpSpPr>
      <p:grpSpPr>
        <a:xfrm>
          <a:off x="0" y="0"/>
          <a:ext cx="0" cy="0"/>
          <a:chOff x="0" y="0"/>
          <a:chExt cx="0" cy="0"/>
        </a:xfrm>
      </p:grpSpPr>
      <p:sp>
        <p:nvSpPr>
          <p:cNvPr id="449" name="Shape 449"/>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50" name="Shape 45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5" name="Shape 455"/>
        <p:cNvGrpSpPr/>
        <p:nvPr/>
      </p:nvGrpSpPr>
      <p:grpSpPr>
        <a:xfrm>
          <a:off x="0" y="0"/>
          <a:ext cx="0" cy="0"/>
          <a:chOff x="0" y="0"/>
          <a:chExt cx="0" cy="0"/>
        </a:xfrm>
      </p:grpSpPr>
      <p:sp>
        <p:nvSpPr>
          <p:cNvPr id="456" name="Shape 45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57" name="Shape 45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2" name="Shape 462"/>
        <p:cNvGrpSpPr/>
        <p:nvPr/>
      </p:nvGrpSpPr>
      <p:grpSpPr>
        <a:xfrm>
          <a:off x="0" y="0"/>
          <a:ext cx="0" cy="0"/>
          <a:chOff x="0" y="0"/>
          <a:chExt cx="0" cy="0"/>
        </a:xfrm>
      </p:grpSpPr>
      <p:sp>
        <p:nvSpPr>
          <p:cNvPr id="463" name="Shape 463"/>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64" name="Shape 46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9" name="Shape 469"/>
        <p:cNvGrpSpPr/>
        <p:nvPr/>
      </p:nvGrpSpPr>
      <p:grpSpPr>
        <a:xfrm>
          <a:off x="0" y="0"/>
          <a:ext cx="0" cy="0"/>
          <a:chOff x="0" y="0"/>
          <a:chExt cx="0" cy="0"/>
        </a:xfrm>
      </p:grpSpPr>
      <p:sp>
        <p:nvSpPr>
          <p:cNvPr id="470" name="Shape 47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71" name="Shape 47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7" name="Shape 477"/>
        <p:cNvGrpSpPr/>
        <p:nvPr/>
      </p:nvGrpSpPr>
      <p:grpSpPr>
        <a:xfrm>
          <a:off x="0" y="0"/>
          <a:ext cx="0" cy="0"/>
          <a:chOff x="0" y="0"/>
          <a:chExt cx="0" cy="0"/>
        </a:xfrm>
      </p:grpSpPr>
      <p:sp>
        <p:nvSpPr>
          <p:cNvPr id="478" name="Shape 47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79" name="Shape 47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5" name="Shape 485"/>
        <p:cNvGrpSpPr/>
        <p:nvPr/>
      </p:nvGrpSpPr>
      <p:grpSpPr>
        <a:xfrm>
          <a:off x="0" y="0"/>
          <a:ext cx="0" cy="0"/>
          <a:chOff x="0" y="0"/>
          <a:chExt cx="0" cy="0"/>
        </a:xfrm>
      </p:grpSpPr>
      <p:sp>
        <p:nvSpPr>
          <p:cNvPr id="486" name="Shape 48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87" name="Shape 48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3" name="Shape 493"/>
        <p:cNvGrpSpPr/>
        <p:nvPr/>
      </p:nvGrpSpPr>
      <p:grpSpPr>
        <a:xfrm>
          <a:off x="0" y="0"/>
          <a:ext cx="0" cy="0"/>
          <a:chOff x="0" y="0"/>
          <a:chExt cx="0" cy="0"/>
        </a:xfrm>
      </p:grpSpPr>
      <p:sp>
        <p:nvSpPr>
          <p:cNvPr id="494" name="Shape 494"/>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95" name="Shape 49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0" name="Shape 500"/>
        <p:cNvGrpSpPr/>
        <p:nvPr/>
      </p:nvGrpSpPr>
      <p:grpSpPr>
        <a:xfrm>
          <a:off x="0" y="0"/>
          <a:ext cx="0" cy="0"/>
          <a:chOff x="0" y="0"/>
          <a:chExt cx="0" cy="0"/>
        </a:xfrm>
      </p:grpSpPr>
      <p:sp>
        <p:nvSpPr>
          <p:cNvPr id="501" name="Shape 501"/>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02" name="Shape 50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7" name="Shape 507"/>
        <p:cNvGrpSpPr/>
        <p:nvPr/>
      </p:nvGrpSpPr>
      <p:grpSpPr>
        <a:xfrm>
          <a:off x="0" y="0"/>
          <a:ext cx="0" cy="0"/>
          <a:chOff x="0" y="0"/>
          <a:chExt cx="0" cy="0"/>
        </a:xfrm>
      </p:grpSpPr>
      <p:sp>
        <p:nvSpPr>
          <p:cNvPr id="508" name="Shape 50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09" name="Shape 50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53" name="Shape 25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4" name="Shape 514"/>
        <p:cNvGrpSpPr/>
        <p:nvPr/>
      </p:nvGrpSpPr>
      <p:grpSpPr>
        <a:xfrm>
          <a:off x="0" y="0"/>
          <a:ext cx="0" cy="0"/>
          <a:chOff x="0" y="0"/>
          <a:chExt cx="0" cy="0"/>
        </a:xfrm>
      </p:grpSpPr>
      <p:sp>
        <p:nvSpPr>
          <p:cNvPr id="515" name="Shape 515"/>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16" name="Shape 51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0" name="Shape 520"/>
        <p:cNvGrpSpPr/>
        <p:nvPr/>
      </p:nvGrpSpPr>
      <p:grpSpPr>
        <a:xfrm>
          <a:off x="0" y="0"/>
          <a:ext cx="0" cy="0"/>
          <a:chOff x="0" y="0"/>
          <a:chExt cx="0" cy="0"/>
        </a:xfrm>
      </p:grpSpPr>
      <p:sp>
        <p:nvSpPr>
          <p:cNvPr id="521" name="Shape 521"/>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22" name="Shape 52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7" name="Shape 527"/>
        <p:cNvGrpSpPr/>
        <p:nvPr/>
      </p:nvGrpSpPr>
      <p:grpSpPr>
        <a:xfrm>
          <a:off x="0" y="0"/>
          <a:ext cx="0" cy="0"/>
          <a:chOff x="0" y="0"/>
          <a:chExt cx="0" cy="0"/>
        </a:xfrm>
      </p:grpSpPr>
      <p:sp>
        <p:nvSpPr>
          <p:cNvPr id="528" name="Shape 52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29" name="Shape 52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4" name="Shape 534"/>
        <p:cNvGrpSpPr/>
        <p:nvPr/>
      </p:nvGrpSpPr>
      <p:grpSpPr>
        <a:xfrm>
          <a:off x="0" y="0"/>
          <a:ext cx="0" cy="0"/>
          <a:chOff x="0" y="0"/>
          <a:chExt cx="0" cy="0"/>
        </a:xfrm>
      </p:grpSpPr>
      <p:sp>
        <p:nvSpPr>
          <p:cNvPr id="535" name="Shape 535"/>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36" name="Shape 53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1" name="Shape 541"/>
        <p:cNvGrpSpPr/>
        <p:nvPr/>
      </p:nvGrpSpPr>
      <p:grpSpPr>
        <a:xfrm>
          <a:off x="0" y="0"/>
          <a:ext cx="0" cy="0"/>
          <a:chOff x="0" y="0"/>
          <a:chExt cx="0" cy="0"/>
        </a:xfrm>
      </p:grpSpPr>
      <p:sp>
        <p:nvSpPr>
          <p:cNvPr id="542" name="Shape 542"/>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43" name="Shape 54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8" name="Shape 548"/>
        <p:cNvGrpSpPr/>
        <p:nvPr/>
      </p:nvGrpSpPr>
      <p:grpSpPr>
        <a:xfrm>
          <a:off x="0" y="0"/>
          <a:ext cx="0" cy="0"/>
          <a:chOff x="0" y="0"/>
          <a:chExt cx="0" cy="0"/>
        </a:xfrm>
      </p:grpSpPr>
      <p:sp>
        <p:nvSpPr>
          <p:cNvPr id="549" name="Shape 549"/>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50" name="Shape 55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5" name="Shape 555"/>
        <p:cNvGrpSpPr/>
        <p:nvPr/>
      </p:nvGrpSpPr>
      <p:grpSpPr>
        <a:xfrm>
          <a:off x="0" y="0"/>
          <a:ext cx="0" cy="0"/>
          <a:chOff x="0" y="0"/>
          <a:chExt cx="0" cy="0"/>
        </a:xfrm>
      </p:grpSpPr>
      <p:sp>
        <p:nvSpPr>
          <p:cNvPr id="556" name="Shape 55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57" name="Shape 55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2" name="Shape 562"/>
        <p:cNvGrpSpPr/>
        <p:nvPr/>
      </p:nvGrpSpPr>
      <p:grpSpPr>
        <a:xfrm>
          <a:off x="0" y="0"/>
          <a:ext cx="0" cy="0"/>
          <a:chOff x="0" y="0"/>
          <a:chExt cx="0" cy="0"/>
        </a:xfrm>
      </p:grpSpPr>
      <p:sp>
        <p:nvSpPr>
          <p:cNvPr id="563" name="Shape 563"/>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64" name="Shape 56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9" name="Shape 569"/>
        <p:cNvGrpSpPr/>
        <p:nvPr/>
      </p:nvGrpSpPr>
      <p:grpSpPr>
        <a:xfrm>
          <a:off x="0" y="0"/>
          <a:ext cx="0" cy="0"/>
          <a:chOff x="0" y="0"/>
          <a:chExt cx="0" cy="0"/>
        </a:xfrm>
      </p:grpSpPr>
      <p:sp>
        <p:nvSpPr>
          <p:cNvPr id="570" name="Shape 57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71" name="Shape 57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6" name="Shape 576"/>
        <p:cNvGrpSpPr/>
        <p:nvPr/>
      </p:nvGrpSpPr>
      <p:grpSpPr>
        <a:xfrm>
          <a:off x="0" y="0"/>
          <a:ext cx="0" cy="0"/>
          <a:chOff x="0" y="0"/>
          <a:chExt cx="0" cy="0"/>
        </a:xfrm>
      </p:grpSpPr>
      <p:sp>
        <p:nvSpPr>
          <p:cNvPr id="577" name="Shape 577"/>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78" name="Shape 57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7" name="Shape 257"/>
        <p:cNvGrpSpPr/>
        <p:nvPr/>
      </p:nvGrpSpPr>
      <p:grpSpPr>
        <a:xfrm>
          <a:off x="0" y="0"/>
          <a:ext cx="0" cy="0"/>
          <a:chOff x="0" y="0"/>
          <a:chExt cx="0" cy="0"/>
        </a:xfrm>
      </p:grpSpPr>
      <p:sp>
        <p:nvSpPr>
          <p:cNvPr id="258" name="Shape 25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59" name="Shape 25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3" name="Shape 583"/>
        <p:cNvGrpSpPr/>
        <p:nvPr/>
      </p:nvGrpSpPr>
      <p:grpSpPr>
        <a:xfrm>
          <a:off x="0" y="0"/>
          <a:ext cx="0" cy="0"/>
          <a:chOff x="0" y="0"/>
          <a:chExt cx="0" cy="0"/>
        </a:xfrm>
      </p:grpSpPr>
      <p:sp>
        <p:nvSpPr>
          <p:cNvPr id="584" name="Shape 584"/>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85" name="Shape 58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9" name="Shape 589"/>
        <p:cNvGrpSpPr/>
        <p:nvPr/>
      </p:nvGrpSpPr>
      <p:grpSpPr>
        <a:xfrm>
          <a:off x="0" y="0"/>
          <a:ext cx="0" cy="0"/>
          <a:chOff x="0" y="0"/>
          <a:chExt cx="0" cy="0"/>
        </a:xfrm>
      </p:grpSpPr>
      <p:sp>
        <p:nvSpPr>
          <p:cNvPr id="590" name="Shape 59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91" name="Shape 59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96" name="Shape 596"/>
        <p:cNvGrpSpPr/>
        <p:nvPr/>
      </p:nvGrpSpPr>
      <p:grpSpPr>
        <a:xfrm>
          <a:off x="0" y="0"/>
          <a:ext cx="0" cy="0"/>
          <a:chOff x="0" y="0"/>
          <a:chExt cx="0" cy="0"/>
        </a:xfrm>
      </p:grpSpPr>
      <p:sp>
        <p:nvSpPr>
          <p:cNvPr id="597" name="Shape 597"/>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598" name="Shape 59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3" name="Shape 603"/>
        <p:cNvGrpSpPr/>
        <p:nvPr/>
      </p:nvGrpSpPr>
      <p:grpSpPr>
        <a:xfrm>
          <a:off x="0" y="0"/>
          <a:ext cx="0" cy="0"/>
          <a:chOff x="0" y="0"/>
          <a:chExt cx="0" cy="0"/>
        </a:xfrm>
      </p:grpSpPr>
      <p:sp>
        <p:nvSpPr>
          <p:cNvPr id="604" name="Shape 604"/>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05" name="Shape 60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0" name="Shape 610"/>
        <p:cNvGrpSpPr/>
        <p:nvPr/>
      </p:nvGrpSpPr>
      <p:grpSpPr>
        <a:xfrm>
          <a:off x="0" y="0"/>
          <a:ext cx="0" cy="0"/>
          <a:chOff x="0" y="0"/>
          <a:chExt cx="0" cy="0"/>
        </a:xfrm>
      </p:grpSpPr>
      <p:sp>
        <p:nvSpPr>
          <p:cNvPr id="611" name="Shape 611"/>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12" name="Shape 61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7" name="Shape 617"/>
        <p:cNvGrpSpPr/>
        <p:nvPr/>
      </p:nvGrpSpPr>
      <p:grpSpPr>
        <a:xfrm>
          <a:off x="0" y="0"/>
          <a:ext cx="0" cy="0"/>
          <a:chOff x="0" y="0"/>
          <a:chExt cx="0" cy="0"/>
        </a:xfrm>
      </p:grpSpPr>
      <p:sp>
        <p:nvSpPr>
          <p:cNvPr id="618" name="Shape 61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19" name="Shape 61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4" name="Shape 624"/>
        <p:cNvGrpSpPr/>
        <p:nvPr/>
      </p:nvGrpSpPr>
      <p:grpSpPr>
        <a:xfrm>
          <a:off x="0" y="0"/>
          <a:ext cx="0" cy="0"/>
          <a:chOff x="0" y="0"/>
          <a:chExt cx="0" cy="0"/>
        </a:xfrm>
      </p:grpSpPr>
      <p:sp>
        <p:nvSpPr>
          <p:cNvPr id="625" name="Shape 625"/>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26" name="Shape 62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1" name="Shape 631"/>
        <p:cNvGrpSpPr/>
        <p:nvPr/>
      </p:nvGrpSpPr>
      <p:grpSpPr>
        <a:xfrm>
          <a:off x="0" y="0"/>
          <a:ext cx="0" cy="0"/>
          <a:chOff x="0" y="0"/>
          <a:chExt cx="0" cy="0"/>
        </a:xfrm>
      </p:grpSpPr>
      <p:sp>
        <p:nvSpPr>
          <p:cNvPr id="632" name="Shape 632"/>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33" name="Shape 63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8" name="Shape 638"/>
        <p:cNvGrpSpPr/>
        <p:nvPr/>
      </p:nvGrpSpPr>
      <p:grpSpPr>
        <a:xfrm>
          <a:off x="0" y="0"/>
          <a:ext cx="0" cy="0"/>
          <a:chOff x="0" y="0"/>
          <a:chExt cx="0" cy="0"/>
        </a:xfrm>
      </p:grpSpPr>
      <p:sp>
        <p:nvSpPr>
          <p:cNvPr id="639" name="Shape 639"/>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40" name="Shape 64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5" name="Shape 645"/>
        <p:cNvGrpSpPr/>
        <p:nvPr/>
      </p:nvGrpSpPr>
      <p:grpSpPr>
        <a:xfrm>
          <a:off x="0" y="0"/>
          <a:ext cx="0" cy="0"/>
          <a:chOff x="0" y="0"/>
          <a:chExt cx="0" cy="0"/>
        </a:xfrm>
      </p:grpSpPr>
      <p:sp>
        <p:nvSpPr>
          <p:cNvPr id="646" name="Shape 64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47" name="Shape 64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4" name="Shape 264"/>
        <p:cNvGrpSpPr/>
        <p:nvPr/>
      </p:nvGrpSpPr>
      <p:grpSpPr>
        <a:xfrm>
          <a:off x="0" y="0"/>
          <a:ext cx="0" cy="0"/>
          <a:chOff x="0" y="0"/>
          <a:chExt cx="0" cy="0"/>
        </a:xfrm>
      </p:grpSpPr>
      <p:sp>
        <p:nvSpPr>
          <p:cNvPr id="265" name="Shape 26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66" name="Shape 26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2" name="Shape 652"/>
        <p:cNvGrpSpPr/>
        <p:nvPr/>
      </p:nvGrpSpPr>
      <p:grpSpPr>
        <a:xfrm>
          <a:off x="0" y="0"/>
          <a:ext cx="0" cy="0"/>
          <a:chOff x="0" y="0"/>
          <a:chExt cx="0" cy="0"/>
        </a:xfrm>
      </p:grpSpPr>
      <p:sp>
        <p:nvSpPr>
          <p:cNvPr id="653" name="Shape 653"/>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54" name="Shape 65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9" name="Shape 659"/>
        <p:cNvGrpSpPr/>
        <p:nvPr/>
      </p:nvGrpSpPr>
      <p:grpSpPr>
        <a:xfrm>
          <a:off x="0" y="0"/>
          <a:ext cx="0" cy="0"/>
          <a:chOff x="0" y="0"/>
          <a:chExt cx="0" cy="0"/>
        </a:xfrm>
      </p:grpSpPr>
      <p:sp>
        <p:nvSpPr>
          <p:cNvPr id="660" name="Shape 66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61" name="Shape 66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5" name="Shape 665"/>
        <p:cNvGrpSpPr/>
        <p:nvPr/>
      </p:nvGrpSpPr>
      <p:grpSpPr>
        <a:xfrm>
          <a:off x="0" y="0"/>
          <a:ext cx="0" cy="0"/>
          <a:chOff x="0" y="0"/>
          <a:chExt cx="0" cy="0"/>
        </a:xfrm>
      </p:grpSpPr>
      <p:sp>
        <p:nvSpPr>
          <p:cNvPr id="666" name="Shape 66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67" name="Shape 66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2" name="Shape 672"/>
        <p:cNvGrpSpPr/>
        <p:nvPr/>
      </p:nvGrpSpPr>
      <p:grpSpPr>
        <a:xfrm>
          <a:off x="0" y="0"/>
          <a:ext cx="0" cy="0"/>
          <a:chOff x="0" y="0"/>
          <a:chExt cx="0" cy="0"/>
        </a:xfrm>
      </p:grpSpPr>
      <p:sp>
        <p:nvSpPr>
          <p:cNvPr id="673" name="Shape 673"/>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74" name="Shape 67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9" name="Shape 679"/>
        <p:cNvGrpSpPr/>
        <p:nvPr/>
      </p:nvGrpSpPr>
      <p:grpSpPr>
        <a:xfrm>
          <a:off x="0" y="0"/>
          <a:ext cx="0" cy="0"/>
          <a:chOff x="0" y="0"/>
          <a:chExt cx="0" cy="0"/>
        </a:xfrm>
      </p:grpSpPr>
      <p:sp>
        <p:nvSpPr>
          <p:cNvPr id="680" name="Shape 68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81" name="Shape 68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7" name="Shape 687"/>
        <p:cNvGrpSpPr/>
        <p:nvPr/>
      </p:nvGrpSpPr>
      <p:grpSpPr>
        <a:xfrm>
          <a:off x="0" y="0"/>
          <a:ext cx="0" cy="0"/>
          <a:chOff x="0" y="0"/>
          <a:chExt cx="0" cy="0"/>
        </a:xfrm>
      </p:grpSpPr>
      <p:sp>
        <p:nvSpPr>
          <p:cNvPr id="688" name="Shape 68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89" name="Shape 68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4" name="Shape 694"/>
        <p:cNvGrpSpPr/>
        <p:nvPr/>
      </p:nvGrpSpPr>
      <p:grpSpPr>
        <a:xfrm>
          <a:off x="0" y="0"/>
          <a:ext cx="0" cy="0"/>
          <a:chOff x="0" y="0"/>
          <a:chExt cx="0" cy="0"/>
        </a:xfrm>
      </p:grpSpPr>
      <p:sp>
        <p:nvSpPr>
          <p:cNvPr id="695" name="Shape 695"/>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696" name="Shape 69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1" name="Shape 701"/>
        <p:cNvGrpSpPr/>
        <p:nvPr/>
      </p:nvGrpSpPr>
      <p:grpSpPr>
        <a:xfrm>
          <a:off x="0" y="0"/>
          <a:ext cx="0" cy="0"/>
          <a:chOff x="0" y="0"/>
          <a:chExt cx="0" cy="0"/>
        </a:xfrm>
      </p:grpSpPr>
      <p:sp>
        <p:nvSpPr>
          <p:cNvPr id="702" name="Shape 702"/>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03" name="Shape 70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8" name="Shape 708"/>
        <p:cNvGrpSpPr/>
        <p:nvPr/>
      </p:nvGrpSpPr>
      <p:grpSpPr>
        <a:xfrm>
          <a:off x="0" y="0"/>
          <a:ext cx="0" cy="0"/>
          <a:chOff x="0" y="0"/>
          <a:chExt cx="0" cy="0"/>
        </a:xfrm>
      </p:grpSpPr>
      <p:sp>
        <p:nvSpPr>
          <p:cNvPr id="709" name="Shape 709"/>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10" name="Shape 71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15" name="Shape 715"/>
        <p:cNvGrpSpPr/>
        <p:nvPr/>
      </p:nvGrpSpPr>
      <p:grpSpPr>
        <a:xfrm>
          <a:off x="0" y="0"/>
          <a:ext cx="0" cy="0"/>
          <a:chOff x="0" y="0"/>
          <a:chExt cx="0" cy="0"/>
        </a:xfrm>
      </p:grpSpPr>
      <p:sp>
        <p:nvSpPr>
          <p:cNvPr id="716" name="Shape 71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17" name="Shape 71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1" name="Shape 271"/>
        <p:cNvGrpSpPr/>
        <p:nvPr/>
      </p:nvGrpSpPr>
      <p:grpSpPr>
        <a:xfrm>
          <a:off x="0" y="0"/>
          <a:ext cx="0" cy="0"/>
          <a:chOff x="0" y="0"/>
          <a:chExt cx="0" cy="0"/>
        </a:xfrm>
      </p:grpSpPr>
      <p:sp>
        <p:nvSpPr>
          <p:cNvPr id="272" name="Shape 27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73" name="Shape 27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1" name="Shape 721"/>
        <p:cNvGrpSpPr/>
        <p:nvPr/>
      </p:nvGrpSpPr>
      <p:grpSpPr>
        <a:xfrm>
          <a:off x="0" y="0"/>
          <a:ext cx="0" cy="0"/>
          <a:chOff x="0" y="0"/>
          <a:chExt cx="0" cy="0"/>
        </a:xfrm>
      </p:grpSpPr>
      <p:sp>
        <p:nvSpPr>
          <p:cNvPr id="722" name="Shape 722"/>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23" name="Shape 72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9" name="Shape 729"/>
        <p:cNvGrpSpPr/>
        <p:nvPr/>
      </p:nvGrpSpPr>
      <p:grpSpPr>
        <a:xfrm>
          <a:off x="0" y="0"/>
          <a:ext cx="0" cy="0"/>
          <a:chOff x="0" y="0"/>
          <a:chExt cx="0" cy="0"/>
        </a:xfrm>
      </p:grpSpPr>
      <p:sp>
        <p:nvSpPr>
          <p:cNvPr id="730" name="Shape 73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31" name="Shape 73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7" name="Shape 737"/>
        <p:cNvGrpSpPr/>
        <p:nvPr/>
      </p:nvGrpSpPr>
      <p:grpSpPr>
        <a:xfrm>
          <a:off x="0" y="0"/>
          <a:ext cx="0" cy="0"/>
          <a:chOff x="0" y="0"/>
          <a:chExt cx="0" cy="0"/>
        </a:xfrm>
      </p:grpSpPr>
      <p:sp>
        <p:nvSpPr>
          <p:cNvPr id="738" name="Shape 73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39" name="Shape 73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4" name="Shape 744"/>
        <p:cNvGrpSpPr/>
        <p:nvPr/>
      </p:nvGrpSpPr>
      <p:grpSpPr>
        <a:xfrm>
          <a:off x="0" y="0"/>
          <a:ext cx="0" cy="0"/>
          <a:chOff x="0" y="0"/>
          <a:chExt cx="0" cy="0"/>
        </a:xfrm>
      </p:grpSpPr>
      <p:sp>
        <p:nvSpPr>
          <p:cNvPr id="745" name="Shape 745"/>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746" name="Shape 74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80" name="Shape 28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5" name="Shape 285"/>
        <p:cNvGrpSpPr/>
        <p:nvPr/>
      </p:nvGrpSpPr>
      <p:grpSpPr>
        <a:xfrm>
          <a:off x="0" y="0"/>
          <a:ext cx="0" cy="0"/>
          <a:chOff x="0" y="0"/>
          <a:chExt cx="0" cy="0"/>
        </a:xfrm>
      </p:grpSpPr>
      <p:sp>
        <p:nvSpPr>
          <p:cNvPr id="286" name="Shape 28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87" name="Shape 28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52" name="Shape 52"/>
        <p:cNvGrpSpPr/>
        <p:nvPr/>
      </p:nvGrpSpPr>
      <p:grpSpPr>
        <a:xfrm>
          <a:off x="0" y="0"/>
          <a:ext cx="0" cy="0"/>
          <a:chOff x="0" y="0"/>
          <a:chExt cx="0" cy="0"/>
        </a:xfrm>
      </p:grpSpPr>
      <p:pic>
        <p:nvPicPr>
          <p:cNvPr descr="\\DROBO-FS\QuickDrops\JB\PPTX NG\Droplets\LightingOverlay.png" id="53" name="Shape 53"/>
          <p:cNvPicPr preferRelativeResize="0"/>
          <p:nvPr/>
        </p:nvPicPr>
        <p:blipFill rotWithShape="1">
          <a:blip r:embed="rId2">
            <a:alphaModFix amt="30000"/>
          </a:blip>
          <a:srcRect b="0" l="0" r="0" t="0"/>
          <a:stretch/>
        </p:blipFill>
        <p:spPr>
          <a:xfrm>
            <a:off x="0" y="0"/>
            <a:ext cx="12192003" cy="6858000"/>
          </a:xfrm>
          <a:prstGeom prst="rect">
            <a:avLst/>
          </a:prstGeom>
          <a:noFill/>
          <a:ln>
            <a:noFill/>
          </a:ln>
        </p:spPr>
      </p:pic>
      <p:grpSp>
        <p:nvGrpSpPr>
          <p:cNvPr id="54" name="Shape 54"/>
          <p:cNvGrpSpPr/>
          <p:nvPr/>
        </p:nvGrpSpPr>
        <p:grpSpPr>
          <a:xfrm>
            <a:off x="0" y="0"/>
            <a:ext cx="2305051" cy="6858000"/>
            <a:chOff x="0" y="0"/>
            <a:chExt cx="2305051" cy="6858000"/>
          </a:xfrm>
        </p:grpSpPr>
        <p:sp>
          <p:nvSpPr>
            <p:cNvPr id="55" name="Shape 55"/>
            <p:cNvSpPr/>
            <p:nvPr/>
          </p:nvSpPr>
          <p:spPr>
            <a:xfrm>
              <a:off x="1209675" y="4763"/>
              <a:ext cx="23813" cy="2181224"/>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56" name="Shape 56"/>
            <p:cNvSpPr/>
            <p:nvPr/>
          </p:nvSpPr>
          <p:spPr>
            <a:xfrm>
              <a:off x="1128712" y="2176463"/>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33000"/>
                    <a:pt x="84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57" name="Shape 57"/>
            <p:cNvSpPr/>
            <p:nvPr/>
          </p:nvSpPr>
          <p:spPr>
            <a:xfrm>
              <a:off x="1123950" y="4021137"/>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58" name="Shape 58"/>
            <p:cNvSpPr/>
            <p:nvPr/>
          </p:nvSpPr>
          <p:spPr>
            <a:xfrm>
              <a:off x="414337" y="9525"/>
              <a:ext cx="28575" cy="4481513"/>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59" name="Shape 59"/>
            <p:cNvSpPr/>
            <p:nvPr/>
          </p:nvSpPr>
          <p:spPr>
            <a:xfrm>
              <a:off x="333375" y="448151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60" name="Shape 60"/>
            <p:cNvSpPr/>
            <p:nvPr/>
          </p:nvSpPr>
          <p:spPr>
            <a:xfrm>
              <a:off x="190500" y="9525"/>
              <a:ext cx="152399" cy="908049"/>
            </a:xfrm>
            <a:custGeom>
              <a:pathLst>
                <a:path extrusionOk="0" h="120000" w="120000">
                  <a:moveTo>
                    <a:pt x="18750" y="120000"/>
                  </a:moveTo>
                  <a:lnTo>
                    <a:pt x="0" y="118741"/>
                  </a:lnTo>
                  <a:lnTo>
                    <a:pt x="101250" y="79720"/>
                  </a:lnTo>
                  <a:lnTo>
                    <a:pt x="101250" y="0"/>
                  </a:lnTo>
                  <a:lnTo>
                    <a:pt x="120000" y="0"/>
                  </a:lnTo>
                  <a:lnTo>
                    <a:pt x="120000" y="80349"/>
                  </a:lnTo>
                  <a:lnTo>
                    <a:pt x="18750" y="120000"/>
                  </a:lnTo>
                  <a:close/>
                </a:path>
              </a:pathLst>
            </a:custGeom>
            <a:gradFill>
              <a:gsLst>
                <a:gs pos="0">
                  <a:schemeClr val="lt2"/>
                </a:gs>
                <a:gs pos="100000">
                  <a:srgbClr val="3B4B54"/>
                </a:gs>
              </a:gsLst>
              <a:lin ang="5400000" scaled="0"/>
            </a:gradFill>
            <a:ln>
              <a:noFill/>
            </a:ln>
          </p:spPr>
        </p:sp>
        <p:sp>
          <p:nvSpPr>
            <p:cNvPr id="61" name="Shape 61"/>
            <p:cNvSpPr/>
            <p:nvPr/>
          </p:nvSpPr>
          <p:spPr>
            <a:xfrm>
              <a:off x="1290637" y="14288"/>
              <a:ext cx="376238" cy="1801813"/>
            </a:xfrm>
            <a:custGeom>
              <a:pathLst>
                <a:path extrusionOk="0" h="120000" w="120000">
                  <a:moveTo>
                    <a:pt x="112405" y="120000"/>
                  </a:moveTo>
                  <a:lnTo>
                    <a:pt x="0" y="65550"/>
                  </a:lnTo>
                  <a:lnTo>
                    <a:pt x="0" y="0"/>
                  </a:lnTo>
                  <a:lnTo>
                    <a:pt x="9113" y="0"/>
                  </a:lnTo>
                  <a:lnTo>
                    <a:pt x="9113" y="65233"/>
                  </a:lnTo>
                  <a:lnTo>
                    <a:pt x="120000" y="119365"/>
                  </a:lnTo>
                  <a:lnTo>
                    <a:pt x="112405" y="120000"/>
                  </a:lnTo>
                  <a:close/>
                </a:path>
              </a:pathLst>
            </a:custGeom>
            <a:gradFill>
              <a:gsLst>
                <a:gs pos="0">
                  <a:schemeClr val="lt2"/>
                </a:gs>
                <a:gs pos="100000">
                  <a:srgbClr val="3B4B54"/>
                </a:gs>
              </a:gsLst>
              <a:lin ang="5400000" scaled="0"/>
            </a:gradFill>
            <a:ln>
              <a:noFill/>
            </a:ln>
          </p:spPr>
        </p:sp>
        <p:sp>
          <p:nvSpPr>
            <p:cNvPr id="62" name="Shape 62"/>
            <p:cNvSpPr/>
            <p:nvPr/>
          </p:nvSpPr>
          <p:spPr>
            <a:xfrm>
              <a:off x="1600200" y="1801813"/>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33000"/>
                    <a:pt x="84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63" name="Shape 63"/>
            <p:cNvSpPr/>
            <p:nvPr/>
          </p:nvSpPr>
          <p:spPr>
            <a:xfrm>
              <a:off x="1381125" y="9525"/>
              <a:ext cx="371474" cy="1425574"/>
            </a:xfrm>
            <a:custGeom>
              <a:pathLst>
                <a:path extrusionOk="0" h="120000" w="120000">
                  <a:moveTo>
                    <a:pt x="112307" y="120000"/>
                  </a:moveTo>
                  <a:lnTo>
                    <a:pt x="0" y="51180"/>
                  </a:lnTo>
                  <a:lnTo>
                    <a:pt x="0" y="0"/>
                  </a:lnTo>
                  <a:lnTo>
                    <a:pt x="7692" y="0"/>
                  </a:lnTo>
                  <a:lnTo>
                    <a:pt x="7692" y="50779"/>
                  </a:lnTo>
                  <a:lnTo>
                    <a:pt x="120000" y="119198"/>
                  </a:lnTo>
                  <a:lnTo>
                    <a:pt x="112307" y="120000"/>
                  </a:lnTo>
                  <a:close/>
                </a:path>
              </a:pathLst>
            </a:custGeom>
            <a:gradFill>
              <a:gsLst>
                <a:gs pos="0">
                  <a:schemeClr val="lt2"/>
                </a:gs>
                <a:gs pos="100000">
                  <a:srgbClr val="3B4B54"/>
                </a:gs>
              </a:gsLst>
              <a:lin ang="5400000" scaled="0"/>
            </a:gradFill>
            <a:ln>
              <a:noFill/>
            </a:ln>
          </p:spPr>
        </p:sp>
        <p:sp>
          <p:nvSpPr>
            <p:cNvPr id="64" name="Shape 64"/>
            <p:cNvSpPr/>
            <p:nvPr/>
          </p:nvSpPr>
          <p:spPr>
            <a:xfrm>
              <a:off x="1643063" y="0"/>
              <a:ext cx="152399" cy="912813"/>
            </a:xfrm>
            <a:custGeom>
              <a:pathLst>
                <a:path extrusionOk="0" h="120000" w="120000">
                  <a:moveTo>
                    <a:pt x="120000" y="120000"/>
                  </a:moveTo>
                  <a:lnTo>
                    <a:pt x="97500" y="120000"/>
                  </a:lnTo>
                  <a:lnTo>
                    <a:pt x="97500" y="40069"/>
                  </a:lnTo>
                  <a:lnTo>
                    <a:pt x="0" y="1252"/>
                  </a:lnTo>
                  <a:lnTo>
                    <a:pt x="18750" y="0"/>
                  </a:lnTo>
                  <a:lnTo>
                    <a:pt x="120000" y="39443"/>
                  </a:lnTo>
                  <a:lnTo>
                    <a:pt x="120000" y="120000"/>
                  </a:lnTo>
                  <a:close/>
                </a:path>
              </a:pathLst>
            </a:custGeom>
            <a:gradFill>
              <a:gsLst>
                <a:gs pos="0">
                  <a:schemeClr val="lt2"/>
                </a:gs>
                <a:gs pos="100000">
                  <a:srgbClr val="3B4B54"/>
                </a:gs>
              </a:gsLst>
              <a:lin ang="5400000" scaled="0"/>
            </a:gradFill>
            <a:ln>
              <a:noFill/>
            </a:ln>
          </p:spPr>
        </p:sp>
        <p:sp>
          <p:nvSpPr>
            <p:cNvPr id="65" name="Shape 65"/>
            <p:cNvSpPr/>
            <p:nvPr/>
          </p:nvSpPr>
          <p:spPr>
            <a:xfrm>
              <a:off x="1685925" y="142081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66" name="Shape 66"/>
            <p:cNvSpPr/>
            <p:nvPr/>
          </p:nvSpPr>
          <p:spPr>
            <a:xfrm>
              <a:off x="1685925" y="903287"/>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67" name="Shape 67"/>
            <p:cNvSpPr/>
            <p:nvPr/>
          </p:nvSpPr>
          <p:spPr>
            <a:xfrm>
              <a:off x="1743075" y="4763"/>
              <a:ext cx="419099" cy="522288"/>
            </a:xfrm>
            <a:custGeom>
              <a:pathLst>
                <a:path extrusionOk="0" h="120000" w="120000">
                  <a:moveTo>
                    <a:pt x="114545" y="120000"/>
                  </a:moveTo>
                  <a:lnTo>
                    <a:pt x="20454" y="43768"/>
                  </a:lnTo>
                  <a:lnTo>
                    <a:pt x="0" y="2188"/>
                  </a:lnTo>
                  <a:lnTo>
                    <a:pt x="6818" y="0"/>
                  </a:lnTo>
                  <a:lnTo>
                    <a:pt x="27272" y="40486"/>
                  </a:lnTo>
                  <a:lnTo>
                    <a:pt x="120000" y="115623"/>
                  </a:lnTo>
                  <a:lnTo>
                    <a:pt x="114545" y="120000"/>
                  </a:lnTo>
                  <a:close/>
                </a:path>
              </a:pathLst>
            </a:custGeom>
            <a:gradFill>
              <a:gsLst>
                <a:gs pos="0">
                  <a:schemeClr val="lt2"/>
                </a:gs>
                <a:gs pos="100000">
                  <a:srgbClr val="3B4B54"/>
                </a:gs>
              </a:gsLst>
              <a:lin ang="5400000" scaled="0"/>
            </a:gradFill>
            <a:ln>
              <a:noFill/>
            </a:ln>
          </p:spPr>
        </p:sp>
        <p:sp>
          <p:nvSpPr>
            <p:cNvPr id="68" name="Shape 68"/>
            <p:cNvSpPr/>
            <p:nvPr/>
          </p:nvSpPr>
          <p:spPr>
            <a:xfrm>
              <a:off x="2119313" y="488950"/>
              <a:ext cx="161925" cy="147638"/>
            </a:xfrm>
            <a:custGeom>
              <a:pathLst>
                <a:path extrusionOk="0" h="120000" w="120000">
                  <a:moveTo>
                    <a:pt x="60000" y="120000"/>
                  </a:moveTo>
                  <a:cubicBezTo>
                    <a:pt x="45882" y="120000"/>
                    <a:pt x="31764" y="116129"/>
                    <a:pt x="21176" y="104516"/>
                  </a:cubicBezTo>
                  <a:cubicBezTo>
                    <a:pt x="0" y="77419"/>
                    <a:pt x="0" y="38709"/>
                    <a:pt x="21176" y="15483"/>
                  </a:cubicBezTo>
                  <a:cubicBezTo>
                    <a:pt x="31764" y="3870"/>
                    <a:pt x="45882" y="0"/>
                    <a:pt x="60000" y="0"/>
                  </a:cubicBezTo>
                  <a:cubicBezTo>
                    <a:pt x="74117" y="0"/>
                    <a:pt x="88235" y="3870"/>
                    <a:pt x="98823" y="15483"/>
                  </a:cubicBezTo>
                  <a:cubicBezTo>
                    <a:pt x="120000" y="38709"/>
                    <a:pt x="120000" y="77419"/>
                    <a:pt x="98823" y="104516"/>
                  </a:cubicBezTo>
                  <a:cubicBezTo>
                    <a:pt x="88235" y="116129"/>
                    <a:pt x="74117" y="120000"/>
                    <a:pt x="60000" y="120000"/>
                  </a:cubicBezTo>
                  <a:close/>
                  <a:moveTo>
                    <a:pt x="60000" y="15483"/>
                  </a:moveTo>
                  <a:cubicBezTo>
                    <a:pt x="49411" y="15483"/>
                    <a:pt x="38823" y="19354"/>
                    <a:pt x="31764" y="27096"/>
                  </a:cubicBezTo>
                  <a:cubicBezTo>
                    <a:pt x="14117" y="46451"/>
                    <a:pt x="14117" y="73548"/>
                    <a:pt x="31764" y="92903"/>
                  </a:cubicBezTo>
                  <a:cubicBezTo>
                    <a:pt x="38823" y="100645"/>
                    <a:pt x="49411" y="104516"/>
                    <a:pt x="60000" y="104516"/>
                  </a:cubicBezTo>
                  <a:cubicBezTo>
                    <a:pt x="70588" y="104516"/>
                    <a:pt x="81176" y="100645"/>
                    <a:pt x="88235" y="92903"/>
                  </a:cubicBezTo>
                  <a:cubicBezTo>
                    <a:pt x="105882" y="73548"/>
                    <a:pt x="105882" y="46451"/>
                    <a:pt x="88235" y="27096"/>
                  </a:cubicBezTo>
                  <a:cubicBezTo>
                    <a:pt x="81176" y="19354"/>
                    <a:pt x="70588" y="15483"/>
                    <a:pt x="60000" y="15483"/>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69" name="Shape 69"/>
            <p:cNvSpPr/>
            <p:nvPr/>
          </p:nvSpPr>
          <p:spPr>
            <a:xfrm>
              <a:off x="952500" y="4763"/>
              <a:ext cx="152399" cy="908049"/>
            </a:xfrm>
            <a:custGeom>
              <a:pathLst>
                <a:path extrusionOk="0" h="120000" w="120000">
                  <a:moveTo>
                    <a:pt x="18750" y="120000"/>
                  </a:moveTo>
                  <a:lnTo>
                    <a:pt x="0" y="120000"/>
                  </a:lnTo>
                  <a:lnTo>
                    <a:pt x="0" y="39650"/>
                  </a:lnTo>
                  <a:lnTo>
                    <a:pt x="101250" y="0"/>
                  </a:lnTo>
                  <a:lnTo>
                    <a:pt x="120000" y="1258"/>
                  </a:lnTo>
                  <a:lnTo>
                    <a:pt x="18750" y="40279"/>
                  </a:lnTo>
                  <a:lnTo>
                    <a:pt x="18750" y="120000"/>
                  </a:lnTo>
                  <a:close/>
                </a:path>
              </a:pathLst>
            </a:custGeom>
            <a:gradFill>
              <a:gsLst>
                <a:gs pos="0">
                  <a:schemeClr val="lt2"/>
                </a:gs>
                <a:gs pos="100000">
                  <a:srgbClr val="3B4B54"/>
                </a:gs>
              </a:gsLst>
              <a:lin ang="5400000" scaled="0"/>
            </a:gradFill>
            <a:ln>
              <a:noFill/>
            </a:ln>
          </p:spPr>
        </p:sp>
        <p:sp>
          <p:nvSpPr>
            <p:cNvPr id="70" name="Shape 70"/>
            <p:cNvSpPr/>
            <p:nvPr/>
          </p:nvSpPr>
          <p:spPr>
            <a:xfrm>
              <a:off x="866775" y="903287"/>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6000"/>
                    <a:pt x="12000" y="60000"/>
                  </a:cubicBezTo>
                  <a:cubicBezTo>
                    <a:pt x="12000" y="87000"/>
                    <a:pt x="33000" y="108000"/>
                    <a:pt x="60000" y="108000"/>
                  </a:cubicBezTo>
                  <a:cubicBezTo>
                    <a:pt x="87000" y="108000"/>
                    <a:pt x="108000" y="87000"/>
                    <a:pt x="108000" y="60000"/>
                  </a:cubicBezTo>
                  <a:cubicBezTo>
                    <a:pt x="108000" y="36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71" name="Shape 71"/>
            <p:cNvSpPr/>
            <p:nvPr/>
          </p:nvSpPr>
          <p:spPr>
            <a:xfrm>
              <a:off x="890587" y="155416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4000"/>
                    <a:pt x="33000" y="108000"/>
                    <a:pt x="60000" y="108000"/>
                  </a:cubicBezTo>
                  <a:cubicBezTo>
                    <a:pt x="87000" y="108000"/>
                    <a:pt x="108000" y="84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72" name="Shape 72"/>
            <p:cNvSpPr/>
            <p:nvPr/>
          </p:nvSpPr>
          <p:spPr>
            <a:xfrm>
              <a:off x="738187" y="5622925"/>
              <a:ext cx="338137" cy="1216024"/>
            </a:xfrm>
            <a:custGeom>
              <a:pathLst>
                <a:path extrusionOk="0" h="120000" w="120000">
                  <a:moveTo>
                    <a:pt x="119999" y="120000"/>
                  </a:moveTo>
                  <a:lnTo>
                    <a:pt x="109859" y="120000"/>
                  </a:lnTo>
                  <a:lnTo>
                    <a:pt x="109859" y="72689"/>
                  </a:lnTo>
                  <a:lnTo>
                    <a:pt x="0" y="939"/>
                  </a:lnTo>
                  <a:lnTo>
                    <a:pt x="6760" y="0"/>
                  </a:lnTo>
                  <a:lnTo>
                    <a:pt x="119999" y="72219"/>
                  </a:lnTo>
                  <a:lnTo>
                    <a:pt x="119999" y="120000"/>
                  </a:lnTo>
                  <a:close/>
                </a:path>
              </a:pathLst>
            </a:custGeom>
            <a:gradFill>
              <a:gsLst>
                <a:gs pos="0">
                  <a:schemeClr val="lt2"/>
                </a:gs>
                <a:gs pos="100000">
                  <a:srgbClr val="3B4B54"/>
                </a:gs>
              </a:gsLst>
              <a:lin ang="5400000" scaled="0"/>
            </a:gradFill>
            <a:ln>
              <a:noFill/>
            </a:ln>
          </p:spPr>
        </p:sp>
        <p:sp>
          <p:nvSpPr>
            <p:cNvPr id="73" name="Shape 73"/>
            <p:cNvSpPr/>
            <p:nvPr/>
          </p:nvSpPr>
          <p:spPr>
            <a:xfrm>
              <a:off x="647700" y="5480050"/>
              <a:ext cx="157162" cy="157162"/>
            </a:xfrm>
            <a:custGeom>
              <a:pathLst>
                <a:path extrusionOk="0" h="120000" w="120000">
                  <a:moveTo>
                    <a:pt x="61818" y="120000"/>
                  </a:moveTo>
                  <a:cubicBezTo>
                    <a:pt x="29090" y="120000"/>
                    <a:pt x="0" y="94545"/>
                    <a:pt x="0" y="61818"/>
                  </a:cubicBezTo>
                  <a:cubicBezTo>
                    <a:pt x="0" y="29090"/>
                    <a:pt x="29090" y="0"/>
                    <a:pt x="61818" y="0"/>
                  </a:cubicBezTo>
                  <a:cubicBezTo>
                    <a:pt x="94545" y="0"/>
                    <a:pt x="120000" y="29090"/>
                    <a:pt x="120000" y="61818"/>
                  </a:cubicBezTo>
                  <a:cubicBezTo>
                    <a:pt x="120000" y="94545"/>
                    <a:pt x="94545" y="120000"/>
                    <a:pt x="61818" y="120000"/>
                  </a:cubicBezTo>
                  <a:close/>
                  <a:moveTo>
                    <a:pt x="61818" y="14545"/>
                  </a:moveTo>
                  <a:cubicBezTo>
                    <a:pt x="36363" y="14545"/>
                    <a:pt x="14545" y="36363"/>
                    <a:pt x="14545" y="61818"/>
                  </a:cubicBezTo>
                  <a:cubicBezTo>
                    <a:pt x="14545" y="87272"/>
                    <a:pt x="36363" y="105454"/>
                    <a:pt x="61818" y="105454"/>
                  </a:cubicBezTo>
                  <a:cubicBezTo>
                    <a:pt x="83636" y="105454"/>
                    <a:pt x="105454" y="87272"/>
                    <a:pt x="105454" y="61818"/>
                  </a:cubicBezTo>
                  <a:cubicBezTo>
                    <a:pt x="105454" y="36363"/>
                    <a:pt x="83636" y="14545"/>
                    <a:pt x="61818" y="14545"/>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74" name="Shape 74"/>
            <p:cNvSpPr/>
            <p:nvPr/>
          </p:nvSpPr>
          <p:spPr>
            <a:xfrm>
              <a:off x="66675" y="903287"/>
              <a:ext cx="190500" cy="190500"/>
            </a:xfrm>
            <a:custGeom>
              <a:pathLst>
                <a:path extrusionOk="0" h="120000" w="120000">
                  <a:moveTo>
                    <a:pt x="60000" y="120000"/>
                  </a:moveTo>
                  <a:cubicBezTo>
                    <a:pt x="27000" y="120000"/>
                    <a:pt x="0" y="93000"/>
                    <a:pt x="0" y="60000"/>
                  </a:cubicBezTo>
                  <a:cubicBezTo>
                    <a:pt x="0" y="27000"/>
                    <a:pt x="27000" y="0"/>
                    <a:pt x="60000" y="0"/>
                  </a:cubicBezTo>
                  <a:cubicBezTo>
                    <a:pt x="96000" y="0"/>
                    <a:pt x="120000" y="27000"/>
                    <a:pt x="120000" y="60000"/>
                  </a:cubicBezTo>
                  <a:cubicBezTo>
                    <a:pt x="120000" y="93000"/>
                    <a:pt x="96000" y="120000"/>
                    <a:pt x="60000" y="120000"/>
                  </a:cubicBezTo>
                  <a:close/>
                  <a:moveTo>
                    <a:pt x="60000" y="12000"/>
                  </a:moveTo>
                  <a:cubicBezTo>
                    <a:pt x="36000" y="12000"/>
                    <a:pt x="12000" y="36000"/>
                    <a:pt x="12000" y="60000"/>
                  </a:cubicBezTo>
                  <a:cubicBezTo>
                    <a:pt x="12000" y="87000"/>
                    <a:pt x="36000" y="108000"/>
                    <a:pt x="60000" y="108000"/>
                  </a:cubicBezTo>
                  <a:cubicBezTo>
                    <a:pt x="87000" y="108000"/>
                    <a:pt x="108000" y="87000"/>
                    <a:pt x="108000" y="60000"/>
                  </a:cubicBezTo>
                  <a:cubicBezTo>
                    <a:pt x="108000" y="36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75" name="Shape 75"/>
            <p:cNvSpPr/>
            <p:nvPr/>
          </p:nvSpPr>
          <p:spPr>
            <a:xfrm>
              <a:off x="0" y="3897312"/>
              <a:ext cx="133349" cy="266699"/>
            </a:xfrm>
            <a:custGeom>
              <a:pathLst>
                <a:path extrusionOk="0" h="120000" w="120000">
                  <a:moveTo>
                    <a:pt x="98571" y="120000"/>
                  </a:moveTo>
                  <a:lnTo>
                    <a:pt x="0" y="4285"/>
                  </a:lnTo>
                  <a:lnTo>
                    <a:pt x="17142" y="0"/>
                  </a:lnTo>
                  <a:lnTo>
                    <a:pt x="120000" y="115714"/>
                  </a:lnTo>
                  <a:lnTo>
                    <a:pt x="98571" y="120000"/>
                  </a:lnTo>
                  <a:close/>
                </a:path>
              </a:pathLst>
            </a:custGeom>
            <a:gradFill>
              <a:gsLst>
                <a:gs pos="0">
                  <a:schemeClr val="lt2"/>
                </a:gs>
                <a:gs pos="100000">
                  <a:srgbClr val="3B4B54"/>
                </a:gs>
              </a:gsLst>
              <a:lin ang="5400000" scaled="0"/>
            </a:gradFill>
            <a:ln>
              <a:noFill/>
            </a:ln>
          </p:spPr>
        </p:sp>
        <p:sp>
          <p:nvSpPr>
            <p:cNvPr id="76" name="Shape 76"/>
            <p:cNvSpPr/>
            <p:nvPr/>
          </p:nvSpPr>
          <p:spPr>
            <a:xfrm>
              <a:off x="66675" y="4149725"/>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4000"/>
                    <a:pt x="33000" y="108000"/>
                    <a:pt x="60000" y="108000"/>
                  </a:cubicBezTo>
                  <a:cubicBezTo>
                    <a:pt x="87000" y="108000"/>
                    <a:pt x="108000" y="84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77" name="Shape 77"/>
            <p:cNvSpPr/>
            <p:nvPr/>
          </p:nvSpPr>
          <p:spPr>
            <a:xfrm>
              <a:off x="0" y="1644650"/>
              <a:ext cx="133349" cy="269874"/>
            </a:xfrm>
            <a:custGeom>
              <a:pathLst>
                <a:path extrusionOk="0" h="120000" w="120000">
                  <a:moveTo>
                    <a:pt x="17142" y="120000"/>
                  </a:moveTo>
                  <a:lnTo>
                    <a:pt x="0" y="115764"/>
                  </a:lnTo>
                  <a:lnTo>
                    <a:pt x="98571" y="0"/>
                  </a:lnTo>
                  <a:lnTo>
                    <a:pt x="120000" y="4235"/>
                  </a:lnTo>
                  <a:lnTo>
                    <a:pt x="17142" y="120000"/>
                  </a:lnTo>
                  <a:close/>
                </a:path>
              </a:pathLst>
            </a:custGeom>
            <a:gradFill>
              <a:gsLst>
                <a:gs pos="0">
                  <a:schemeClr val="lt2"/>
                </a:gs>
                <a:gs pos="100000">
                  <a:srgbClr val="3B4B54"/>
                </a:gs>
              </a:gsLst>
              <a:lin ang="5400000" scaled="0"/>
            </a:gradFill>
            <a:ln>
              <a:noFill/>
            </a:ln>
          </p:spPr>
        </p:sp>
        <p:sp>
          <p:nvSpPr>
            <p:cNvPr id="78" name="Shape 78"/>
            <p:cNvSpPr/>
            <p:nvPr/>
          </p:nvSpPr>
          <p:spPr>
            <a:xfrm>
              <a:off x="66675" y="1468437"/>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4000"/>
                    <a:pt x="33000" y="108000"/>
                    <a:pt x="60000" y="108000"/>
                  </a:cubicBezTo>
                  <a:cubicBezTo>
                    <a:pt x="87000" y="108000"/>
                    <a:pt x="108000" y="84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79" name="Shape 79"/>
            <p:cNvSpPr/>
            <p:nvPr/>
          </p:nvSpPr>
          <p:spPr>
            <a:xfrm>
              <a:off x="695325" y="4763"/>
              <a:ext cx="309562" cy="1558924"/>
            </a:xfrm>
            <a:custGeom>
              <a:pathLst>
                <a:path extrusionOk="0" h="120000" w="120000">
                  <a:moveTo>
                    <a:pt x="120000" y="120000"/>
                  </a:moveTo>
                  <a:lnTo>
                    <a:pt x="108923" y="120000"/>
                  </a:lnTo>
                  <a:lnTo>
                    <a:pt x="108923" y="98370"/>
                  </a:lnTo>
                  <a:lnTo>
                    <a:pt x="0" y="76863"/>
                  </a:lnTo>
                  <a:lnTo>
                    <a:pt x="0" y="0"/>
                  </a:lnTo>
                  <a:lnTo>
                    <a:pt x="11076" y="0"/>
                  </a:lnTo>
                  <a:lnTo>
                    <a:pt x="11076" y="76130"/>
                  </a:lnTo>
                  <a:lnTo>
                    <a:pt x="120000" y="97270"/>
                  </a:lnTo>
                  <a:lnTo>
                    <a:pt x="120000" y="120000"/>
                  </a:lnTo>
                  <a:close/>
                </a:path>
              </a:pathLst>
            </a:custGeom>
            <a:gradFill>
              <a:gsLst>
                <a:gs pos="0">
                  <a:schemeClr val="lt2"/>
                </a:gs>
                <a:gs pos="100000">
                  <a:srgbClr val="3B4B54"/>
                </a:gs>
              </a:gsLst>
              <a:lin ang="5400000" scaled="0"/>
            </a:gradFill>
            <a:ln>
              <a:noFill/>
            </a:ln>
          </p:spPr>
        </p:sp>
        <p:sp>
          <p:nvSpPr>
            <p:cNvPr id="80" name="Shape 80"/>
            <p:cNvSpPr/>
            <p:nvPr/>
          </p:nvSpPr>
          <p:spPr>
            <a:xfrm>
              <a:off x="57150" y="4881562"/>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81" name="Shape 81"/>
            <p:cNvSpPr/>
            <p:nvPr/>
          </p:nvSpPr>
          <p:spPr>
            <a:xfrm>
              <a:off x="138113" y="5060950"/>
              <a:ext cx="304799" cy="1778000"/>
            </a:xfrm>
            <a:custGeom>
              <a:pathLst>
                <a:path extrusionOk="0" h="120000" w="120000">
                  <a:moveTo>
                    <a:pt x="120000" y="120000"/>
                  </a:moveTo>
                  <a:lnTo>
                    <a:pt x="110625" y="120000"/>
                  </a:lnTo>
                  <a:lnTo>
                    <a:pt x="110625" y="38571"/>
                  </a:lnTo>
                  <a:lnTo>
                    <a:pt x="0" y="19607"/>
                  </a:lnTo>
                  <a:lnTo>
                    <a:pt x="0" y="0"/>
                  </a:lnTo>
                  <a:lnTo>
                    <a:pt x="9375" y="0"/>
                  </a:lnTo>
                  <a:lnTo>
                    <a:pt x="9375" y="18964"/>
                  </a:lnTo>
                  <a:lnTo>
                    <a:pt x="120000" y="37928"/>
                  </a:lnTo>
                  <a:lnTo>
                    <a:pt x="120000" y="120000"/>
                  </a:lnTo>
                  <a:close/>
                </a:path>
              </a:pathLst>
            </a:custGeom>
            <a:gradFill>
              <a:gsLst>
                <a:gs pos="0">
                  <a:schemeClr val="lt2"/>
                </a:gs>
                <a:gs pos="100000">
                  <a:srgbClr val="3B4B54"/>
                </a:gs>
              </a:gsLst>
              <a:lin ang="5400000" scaled="0"/>
            </a:gradFill>
            <a:ln>
              <a:noFill/>
            </a:ln>
          </p:spPr>
        </p:sp>
        <p:sp>
          <p:nvSpPr>
            <p:cNvPr id="82" name="Shape 82"/>
            <p:cNvSpPr/>
            <p:nvPr/>
          </p:nvSpPr>
          <p:spPr>
            <a:xfrm>
              <a:off x="561975" y="6430962"/>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83" name="Shape 83"/>
            <p:cNvSpPr/>
            <p:nvPr/>
          </p:nvSpPr>
          <p:spPr>
            <a:xfrm>
              <a:off x="642937" y="6610350"/>
              <a:ext cx="23813" cy="242887"/>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84" name="Shape 84"/>
            <p:cNvSpPr/>
            <p:nvPr/>
          </p:nvSpPr>
          <p:spPr>
            <a:xfrm>
              <a:off x="76200" y="6430962"/>
              <a:ext cx="190500" cy="188913"/>
            </a:xfrm>
            <a:custGeom>
              <a:pathLst>
                <a:path extrusionOk="0" h="120000" w="120000">
                  <a:moveTo>
                    <a:pt x="60000" y="120000"/>
                  </a:moveTo>
                  <a:cubicBezTo>
                    <a:pt x="27000" y="120000"/>
                    <a:pt x="0" y="93000"/>
                    <a:pt x="0" y="60000"/>
                  </a:cubicBezTo>
                  <a:cubicBezTo>
                    <a:pt x="0" y="27000"/>
                    <a:pt x="27000" y="0"/>
                    <a:pt x="60000" y="0"/>
                  </a:cubicBezTo>
                  <a:cubicBezTo>
                    <a:pt x="96000" y="0"/>
                    <a:pt x="120000" y="27000"/>
                    <a:pt x="120000" y="60000"/>
                  </a:cubicBezTo>
                  <a:cubicBezTo>
                    <a:pt x="120000" y="93000"/>
                    <a:pt x="96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85" name="Shape 85"/>
            <p:cNvSpPr/>
            <p:nvPr/>
          </p:nvSpPr>
          <p:spPr>
            <a:xfrm>
              <a:off x="0" y="5978525"/>
              <a:ext cx="190500" cy="461962"/>
            </a:xfrm>
            <a:custGeom>
              <a:pathLst>
                <a:path extrusionOk="0" h="120000" w="120000">
                  <a:moveTo>
                    <a:pt x="120000" y="120000"/>
                  </a:moveTo>
                  <a:lnTo>
                    <a:pt x="105000" y="120000"/>
                  </a:lnTo>
                  <a:lnTo>
                    <a:pt x="105000" y="47010"/>
                  </a:lnTo>
                  <a:lnTo>
                    <a:pt x="0" y="3711"/>
                  </a:lnTo>
                  <a:lnTo>
                    <a:pt x="12000" y="0"/>
                  </a:lnTo>
                  <a:lnTo>
                    <a:pt x="120000" y="44536"/>
                  </a:lnTo>
                  <a:lnTo>
                    <a:pt x="120000" y="120000"/>
                  </a:lnTo>
                  <a:close/>
                </a:path>
              </a:pathLst>
            </a:custGeom>
            <a:gradFill>
              <a:gsLst>
                <a:gs pos="0">
                  <a:schemeClr val="lt2"/>
                </a:gs>
                <a:gs pos="100000">
                  <a:srgbClr val="3B4B54"/>
                </a:gs>
              </a:gsLst>
              <a:lin ang="5400000" scaled="0"/>
            </a:gradFill>
            <a:ln>
              <a:noFill/>
            </a:ln>
          </p:spPr>
        </p:sp>
        <p:sp>
          <p:nvSpPr>
            <p:cNvPr id="86" name="Shape 86"/>
            <p:cNvSpPr/>
            <p:nvPr/>
          </p:nvSpPr>
          <p:spPr>
            <a:xfrm>
              <a:off x="1014412" y="1801813"/>
              <a:ext cx="214312" cy="755649"/>
            </a:xfrm>
            <a:custGeom>
              <a:pathLst>
                <a:path extrusionOk="0" h="120000" w="120000">
                  <a:moveTo>
                    <a:pt x="10666" y="120000"/>
                  </a:moveTo>
                  <a:lnTo>
                    <a:pt x="0" y="120000"/>
                  </a:lnTo>
                  <a:lnTo>
                    <a:pt x="0" y="32268"/>
                  </a:lnTo>
                  <a:lnTo>
                    <a:pt x="112000" y="0"/>
                  </a:lnTo>
                  <a:lnTo>
                    <a:pt x="120000" y="2268"/>
                  </a:lnTo>
                  <a:lnTo>
                    <a:pt x="10666" y="33025"/>
                  </a:lnTo>
                  <a:lnTo>
                    <a:pt x="10666" y="120000"/>
                  </a:lnTo>
                  <a:close/>
                </a:path>
              </a:pathLst>
            </a:custGeom>
            <a:gradFill>
              <a:gsLst>
                <a:gs pos="0">
                  <a:schemeClr val="lt2"/>
                </a:gs>
                <a:gs pos="100000">
                  <a:srgbClr val="3B4B54"/>
                </a:gs>
              </a:gsLst>
              <a:lin ang="5400000" scaled="0"/>
            </a:gradFill>
            <a:ln>
              <a:noFill/>
            </a:ln>
          </p:spPr>
        </p:sp>
        <p:sp>
          <p:nvSpPr>
            <p:cNvPr id="87" name="Shape 87"/>
            <p:cNvSpPr/>
            <p:nvPr/>
          </p:nvSpPr>
          <p:spPr>
            <a:xfrm>
              <a:off x="938212" y="2547938"/>
              <a:ext cx="166688" cy="160337"/>
            </a:xfrm>
            <a:custGeom>
              <a:pathLst>
                <a:path extrusionOk="0" h="120000" w="120000">
                  <a:moveTo>
                    <a:pt x="61714" y="120000"/>
                  </a:moveTo>
                  <a:cubicBezTo>
                    <a:pt x="27428" y="120000"/>
                    <a:pt x="0" y="91764"/>
                    <a:pt x="0" y="60000"/>
                  </a:cubicBezTo>
                  <a:cubicBezTo>
                    <a:pt x="0" y="24705"/>
                    <a:pt x="27428" y="0"/>
                    <a:pt x="61714" y="0"/>
                  </a:cubicBezTo>
                  <a:cubicBezTo>
                    <a:pt x="92571" y="0"/>
                    <a:pt x="120000" y="24705"/>
                    <a:pt x="120000" y="60000"/>
                  </a:cubicBezTo>
                  <a:cubicBezTo>
                    <a:pt x="120000" y="91764"/>
                    <a:pt x="92571" y="120000"/>
                    <a:pt x="61714" y="120000"/>
                  </a:cubicBezTo>
                  <a:close/>
                  <a:moveTo>
                    <a:pt x="61714" y="14117"/>
                  </a:moveTo>
                  <a:cubicBezTo>
                    <a:pt x="34285" y="14117"/>
                    <a:pt x="13714" y="35294"/>
                    <a:pt x="13714" y="60000"/>
                  </a:cubicBezTo>
                  <a:cubicBezTo>
                    <a:pt x="13714" y="84705"/>
                    <a:pt x="34285" y="105882"/>
                    <a:pt x="61714" y="105882"/>
                  </a:cubicBezTo>
                  <a:cubicBezTo>
                    <a:pt x="85714" y="105882"/>
                    <a:pt x="106285" y="84705"/>
                    <a:pt x="106285" y="60000"/>
                  </a:cubicBezTo>
                  <a:cubicBezTo>
                    <a:pt x="106285" y="35294"/>
                    <a:pt x="85714" y="14117"/>
                    <a:pt x="61714" y="14117"/>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88" name="Shape 88"/>
            <p:cNvSpPr/>
            <p:nvPr/>
          </p:nvSpPr>
          <p:spPr>
            <a:xfrm>
              <a:off x="595312" y="4763"/>
              <a:ext cx="638174" cy="4025899"/>
            </a:xfrm>
            <a:custGeom>
              <a:pathLst>
                <a:path extrusionOk="0" h="120000" w="120000">
                  <a:moveTo>
                    <a:pt x="120000" y="120000"/>
                  </a:moveTo>
                  <a:lnTo>
                    <a:pt x="115522" y="120000"/>
                  </a:lnTo>
                  <a:lnTo>
                    <a:pt x="115522" y="109353"/>
                  </a:lnTo>
                  <a:lnTo>
                    <a:pt x="0" y="91088"/>
                  </a:lnTo>
                  <a:lnTo>
                    <a:pt x="0" y="0"/>
                  </a:lnTo>
                  <a:lnTo>
                    <a:pt x="4477" y="0"/>
                  </a:lnTo>
                  <a:lnTo>
                    <a:pt x="4477" y="90662"/>
                  </a:lnTo>
                  <a:lnTo>
                    <a:pt x="120000" y="108927"/>
                  </a:lnTo>
                  <a:lnTo>
                    <a:pt x="120000" y="120000"/>
                  </a:lnTo>
                  <a:close/>
                </a:path>
              </a:pathLst>
            </a:custGeom>
            <a:gradFill>
              <a:gsLst>
                <a:gs pos="0">
                  <a:schemeClr val="lt2"/>
                </a:gs>
                <a:gs pos="100000">
                  <a:srgbClr val="3B4B54"/>
                </a:gs>
              </a:gsLst>
              <a:lin ang="5400000" scaled="0"/>
            </a:gradFill>
            <a:ln>
              <a:noFill/>
            </a:ln>
          </p:spPr>
        </p:sp>
        <p:sp>
          <p:nvSpPr>
            <p:cNvPr id="89" name="Shape 89"/>
            <p:cNvSpPr/>
            <p:nvPr/>
          </p:nvSpPr>
          <p:spPr>
            <a:xfrm>
              <a:off x="1223962" y="1382712"/>
              <a:ext cx="142875" cy="476249"/>
            </a:xfrm>
            <a:custGeom>
              <a:pathLst>
                <a:path extrusionOk="0" h="120000" w="120000">
                  <a:moveTo>
                    <a:pt x="120000" y="120000"/>
                  </a:moveTo>
                  <a:lnTo>
                    <a:pt x="104000" y="120000"/>
                  </a:lnTo>
                  <a:lnTo>
                    <a:pt x="104000" y="33600"/>
                  </a:lnTo>
                  <a:lnTo>
                    <a:pt x="0" y="3600"/>
                  </a:lnTo>
                  <a:lnTo>
                    <a:pt x="12000" y="0"/>
                  </a:lnTo>
                  <a:lnTo>
                    <a:pt x="120000" y="32400"/>
                  </a:lnTo>
                  <a:lnTo>
                    <a:pt x="120000" y="120000"/>
                  </a:lnTo>
                  <a:close/>
                </a:path>
              </a:pathLst>
            </a:custGeom>
            <a:gradFill>
              <a:gsLst>
                <a:gs pos="0">
                  <a:schemeClr val="lt2"/>
                </a:gs>
                <a:gs pos="100000">
                  <a:srgbClr val="3B4B54"/>
                </a:gs>
              </a:gsLst>
              <a:lin ang="5400000" scaled="0"/>
            </a:gradFill>
            <a:ln>
              <a:noFill/>
            </a:ln>
          </p:spPr>
        </p:sp>
        <p:sp>
          <p:nvSpPr>
            <p:cNvPr id="90" name="Shape 90"/>
            <p:cNvSpPr/>
            <p:nvPr/>
          </p:nvSpPr>
          <p:spPr>
            <a:xfrm>
              <a:off x="1300162" y="1849438"/>
              <a:ext cx="109537" cy="107949"/>
            </a:xfrm>
            <a:custGeom>
              <a:pathLst>
                <a:path extrusionOk="0" h="120000" w="120000">
                  <a:moveTo>
                    <a:pt x="62608" y="120000"/>
                  </a:moveTo>
                  <a:cubicBezTo>
                    <a:pt x="26086" y="120000"/>
                    <a:pt x="0" y="93913"/>
                    <a:pt x="0" y="62608"/>
                  </a:cubicBezTo>
                  <a:cubicBezTo>
                    <a:pt x="0" y="26086"/>
                    <a:pt x="26086" y="0"/>
                    <a:pt x="62608" y="0"/>
                  </a:cubicBezTo>
                  <a:cubicBezTo>
                    <a:pt x="93913" y="0"/>
                    <a:pt x="120000" y="26086"/>
                    <a:pt x="120000" y="62608"/>
                  </a:cubicBezTo>
                  <a:cubicBezTo>
                    <a:pt x="120000" y="93913"/>
                    <a:pt x="93913" y="120000"/>
                    <a:pt x="62608" y="120000"/>
                  </a:cubicBezTo>
                  <a:close/>
                  <a:moveTo>
                    <a:pt x="62608" y="20869"/>
                  </a:moveTo>
                  <a:cubicBezTo>
                    <a:pt x="41739" y="20869"/>
                    <a:pt x="20869" y="41739"/>
                    <a:pt x="20869" y="62608"/>
                  </a:cubicBezTo>
                  <a:cubicBezTo>
                    <a:pt x="20869" y="83478"/>
                    <a:pt x="41739" y="99130"/>
                    <a:pt x="62608" y="99130"/>
                  </a:cubicBezTo>
                  <a:cubicBezTo>
                    <a:pt x="83478" y="99130"/>
                    <a:pt x="99130" y="83478"/>
                    <a:pt x="99130" y="62608"/>
                  </a:cubicBezTo>
                  <a:cubicBezTo>
                    <a:pt x="99130" y="41739"/>
                    <a:pt x="83478" y="20869"/>
                    <a:pt x="62608" y="20869"/>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91" name="Shape 91"/>
            <p:cNvSpPr/>
            <p:nvPr/>
          </p:nvSpPr>
          <p:spPr>
            <a:xfrm>
              <a:off x="280987" y="3417887"/>
              <a:ext cx="142875" cy="474663"/>
            </a:xfrm>
            <a:custGeom>
              <a:pathLst>
                <a:path extrusionOk="0" h="120000" w="120000">
                  <a:moveTo>
                    <a:pt x="16000" y="120000"/>
                  </a:moveTo>
                  <a:lnTo>
                    <a:pt x="0" y="120000"/>
                  </a:lnTo>
                  <a:lnTo>
                    <a:pt x="0" y="32107"/>
                  </a:lnTo>
                  <a:lnTo>
                    <a:pt x="108000" y="0"/>
                  </a:lnTo>
                  <a:lnTo>
                    <a:pt x="120000" y="3210"/>
                  </a:lnTo>
                  <a:lnTo>
                    <a:pt x="16000" y="33311"/>
                  </a:lnTo>
                  <a:lnTo>
                    <a:pt x="16000" y="120000"/>
                  </a:lnTo>
                  <a:close/>
                </a:path>
              </a:pathLst>
            </a:custGeom>
            <a:gradFill>
              <a:gsLst>
                <a:gs pos="0">
                  <a:schemeClr val="lt2"/>
                </a:gs>
                <a:gs pos="100000">
                  <a:srgbClr val="3B4B54"/>
                </a:gs>
              </a:gsLst>
              <a:lin ang="5400000" scaled="0"/>
            </a:gradFill>
            <a:ln>
              <a:noFill/>
            </a:ln>
          </p:spPr>
        </p:sp>
        <p:sp>
          <p:nvSpPr>
            <p:cNvPr id="92" name="Shape 92"/>
            <p:cNvSpPr/>
            <p:nvPr/>
          </p:nvSpPr>
          <p:spPr>
            <a:xfrm>
              <a:off x="238125" y="3883025"/>
              <a:ext cx="109537" cy="109537"/>
            </a:xfrm>
            <a:custGeom>
              <a:pathLst>
                <a:path extrusionOk="0" h="120000" w="120000">
                  <a:moveTo>
                    <a:pt x="57391" y="120000"/>
                  </a:moveTo>
                  <a:cubicBezTo>
                    <a:pt x="26086" y="120000"/>
                    <a:pt x="0" y="93913"/>
                    <a:pt x="0" y="62608"/>
                  </a:cubicBezTo>
                  <a:cubicBezTo>
                    <a:pt x="0" y="26086"/>
                    <a:pt x="26086" y="0"/>
                    <a:pt x="57391" y="0"/>
                  </a:cubicBezTo>
                  <a:cubicBezTo>
                    <a:pt x="88695" y="0"/>
                    <a:pt x="120000" y="26086"/>
                    <a:pt x="120000" y="62608"/>
                  </a:cubicBezTo>
                  <a:cubicBezTo>
                    <a:pt x="120000" y="93913"/>
                    <a:pt x="88695" y="120000"/>
                    <a:pt x="57391" y="120000"/>
                  </a:cubicBezTo>
                  <a:close/>
                  <a:moveTo>
                    <a:pt x="57391" y="20869"/>
                  </a:moveTo>
                  <a:cubicBezTo>
                    <a:pt x="36521" y="20869"/>
                    <a:pt x="20869" y="41739"/>
                    <a:pt x="20869" y="62608"/>
                  </a:cubicBezTo>
                  <a:cubicBezTo>
                    <a:pt x="20869" y="83478"/>
                    <a:pt x="36521" y="99130"/>
                    <a:pt x="57391" y="99130"/>
                  </a:cubicBezTo>
                  <a:cubicBezTo>
                    <a:pt x="78260" y="99130"/>
                    <a:pt x="99130" y="83478"/>
                    <a:pt x="99130" y="62608"/>
                  </a:cubicBezTo>
                  <a:cubicBezTo>
                    <a:pt x="99130" y="41739"/>
                    <a:pt x="78260" y="20869"/>
                    <a:pt x="57391" y="20869"/>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93" name="Shape 93"/>
            <p:cNvSpPr/>
            <p:nvPr/>
          </p:nvSpPr>
          <p:spPr>
            <a:xfrm>
              <a:off x="4763" y="2166938"/>
              <a:ext cx="114300" cy="452438"/>
            </a:xfrm>
            <a:custGeom>
              <a:pathLst>
                <a:path extrusionOk="0" h="120000" w="120000">
                  <a:moveTo>
                    <a:pt x="10000" y="119999"/>
                  </a:moveTo>
                  <a:lnTo>
                    <a:pt x="0" y="116210"/>
                  </a:lnTo>
                  <a:lnTo>
                    <a:pt x="100000" y="90947"/>
                  </a:lnTo>
                  <a:lnTo>
                    <a:pt x="100000" y="0"/>
                  </a:lnTo>
                  <a:lnTo>
                    <a:pt x="120000" y="0"/>
                  </a:lnTo>
                  <a:lnTo>
                    <a:pt x="120000" y="93473"/>
                  </a:lnTo>
                  <a:lnTo>
                    <a:pt x="10000" y="119999"/>
                  </a:lnTo>
                  <a:close/>
                </a:path>
              </a:pathLst>
            </a:custGeom>
            <a:gradFill>
              <a:gsLst>
                <a:gs pos="0">
                  <a:schemeClr val="lt2"/>
                </a:gs>
                <a:gs pos="100000">
                  <a:srgbClr val="3B4B54"/>
                </a:gs>
              </a:gsLst>
              <a:lin ang="5400000" scaled="0"/>
            </a:gradFill>
            <a:ln>
              <a:noFill/>
            </a:ln>
          </p:spPr>
        </p:sp>
        <p:sp>
          <p:nvSpPr>
            <p:cNvPr id="94" name="Shape 94"/>
            <p:cNvSpPr/>
            <p:nvPr/>
          </p:nvSpPr>
          <p:spPr>
            <a:xfrm>
              <a:off x="52388" y="2066925"/>
              <a:ext cx="109537" cy="109537"/>
            </a:xfrm>
            <a:custGeom>
              <a:pathLst>
                <a:path extrusionOk="0" h="120000" w="120000">
                  <a:moveTo>
                    <a:pt x="62608" y="120000"/>
                  </a:moveTo>
                  <a:cubicBezTo>
                    <a:pt x="26086" y="120000"/>
                    <a:pt x="0" y="93913"/>
                    <a:pt x="0" y="62608"/>
                  </a:cubicBezTo>
                  <a:cubicBezTo>
                    <a:pt x="0" y="26086"/>
                    <a:pt x="26086" y="0"/>
                    <a:pt x="62608" y="0"/>
                  </a:cubicBezTo>
                  <a:cubicBezTo>
                    <a:pt x="93913" y="0"/>
                    <a:pt x="120000" y="26086"/>
                    <a:pt x="120000" y="62608"/>
                  </a:cubicBezTo>
                  <a:cubicBezTo>
                    <a:pt x="120000" y="93913"/>
                    <a:pt x="93913" y="120000"/>
                    <a:pt x="62608" y="120000"/>
                  </a:cubicBezTo>
                  <a:close/>
                  <a:moveTo>
                    <a:pt x="62608" y="20869"/>
                  </a:moveTo>
                  <a:cubicBezTo>
                    <a:pt x="41739" y="20869"/>
                    <a:pt x="20869" y="41739"/>
                    <a:pt x="20869" y="62608"/>
                  </a:cubicBezTo>
                  <a:cubicBezTo>
                    <a:pt x="20869" y="83478"/>
                    <a:pt x="41739" y="99130"/>
                    <a:pt x="62608" y="99130"/>
                  </a:cubicBezTo>
                  <a:cubicBezTo>
                    <a:pt x="83478" y="99130"/>
                    <a:pt x="99130" y="83478"/>
                    <a:pt x="99130" y="62608"/>
                  </a:cubicBezTo>
                  <a:cubicBezTo>
                    <a:pt x="99130" y="41739"/>
                    <a:pt x="83478" y="20869"/>
                    <a:pt x="62608" y="20869"/>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95" name="Shape 95"/>
            <p:cNvSpPr/>
            <p:nvPr/>
          </p:nvSpPr>
          <p:spPr>
            <a:xfrm>
              <a:off x="1228725" y="4662487"/>
              <a:ext cx="23813" cy="2181224"/>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96" name="Shape 96"/>
            <p:cNvSpPr/>
            <p:nvPr/>
          </p:nvSpPr>
          <p:spPr>
            <a:xfrm>
              <a:off x="1319212" y="5041900"/>
              <a:ext cx="371474" cy="1801813"/>
            </a:xfrm>
            <a:custGeom>
              <a:pathLst>
                <a:path extrusionOk="0" h="120000" w="120000">
                  <a:moveTo>
                    <a:pt x="7692" y="120000"/>
                  </a:moveTo>
                  <a:lnTo>
                    <a:pt x="0" y="120000"/>
                  </a:lnTo>
                  <a:lnTo>
                    <a:pt x="0" y="54449"/>
                  </a:lnTo>
                  <a:lnTo>
                    <a:pt x="0" y="54132"/>
                  </a:lnTo>
                  <a:lnTo>
                    <a:pt x="112307" y="0"/>
                  </a:lnTo>
                  <a:lnTo>
                    <a:pt x="120000" y="634"/>
                  </a:lnTo>
                  <a:lnTo>
                    <a:pt x="7692" y="54766"/>
                  </a:lnTo>
                  <a:lnTo>
                    <a:pt x="7692" y="120000"/>
                  </a:lnTo>
                  <a:close/>
                </a:path>
              </a:pathLst>
            </a:custGeom>
            <a:gradFill>
              <a:gsLst>
                <a:gs pos="0">
                  <a:schemeClr val="lt2"/>
                </a:gs>
                <a:gs pos="100000">
                  <a:srgbClr val="3B4B54"/>
                </a:gs>
              </a:gsLst>
              <a:lin ang="5400000" scaled="0"/>
            </a:gradFill>
            <a:ln>
              <a:noFill/>
            </a:ln>
          </p:spPr>
        </p:sp>
        <p:sp>
          <p:nvSpPr>
            <p:cNvPr id="97" name="Shape 97"/>
            <p:cNvSpPr/>
            <p:nvPr/>
          </p:nvSpPr>
          <p:spPr>
            <a:xfrm>
              <a:off x="1147762" y="448151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33000"/>
                    <a:pt x="84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98" name="Shape 98"/>
            <p:cNvSpPr/>
            <p:nvPr/>
          </p:nvSpPr>
          <p:spPr>
            <a:xfrm>
              <a:off x="819150" y="3983037"/>
              <a:ext cx="347662" cy="2860674"/>
            </a:xfrm>
            <a:custGeom>
              <a:pathLst>
                <a:path extrusionOk="0" h="120000" w="120000">
                  <a:moveTo>
                    <a:pt x="120000" y="120000"/>
                  </a:moveTo>
                  <a:lnTo>
                    <a:pt x="110136" y="120000"/>
                  </a:lnTo>
                  <a:lnTo>
                    <a:pt x="110136" y="78912"/>
                  </a:lnTo>
                  <a:lnTo>
                    <a:pt x="0" y="199"/>
                  </a:lnTo>
                  <a:lnTo>
                    <a:pt x="8219" y="0"/>
                  </a:lnTo>
                  <a:lnTo>
                    <a:pt x="120000" y="78912"/>
                  </a:lnTo>
                  <a:lnTo>
                    <a:pt x="120000" y="120000"/>
                  </a:lnTo>
                  <a:close/>
                </a:path>
              </a:pathLst>
            </a:custGeom>
            <a:gradFill>
              <a:gsLst>
                <a:gs pos="0">
                  <a:schemeClr val="lt2"/>
                </a:gs>
                <a:gs pos="100000">
                  <a:srgbClr val="3B4B54"/>
                </a:gs>
              </a:gsLst>
              <a:lin ang="5400000" scaled="0"/>
            </a:gradFill>
            <a:ln>
              <a:noFill/>
            </a:ln>
          </p:spPr>
        </p:sp>
        <p:sp>
          <p:nvSpPr>
            <p:cNvPr id="99" name="Shape 99"/>
            <p:cNvSpPr/>
            <p:nvPr/>
          </p:nvSpPr>
          <p:spPr>
            <a:xfrm>
              <a:off x="728662" y="3806825"/>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4000"/>
                    <a:pt x="33000" y="108000"/>
                    <a:pt x="60000" y="108000"/>
                  </a:cubicBezTo>
                  <a:cubicBezTo>
                    <a:pt x="87000" y="108000"/>
                    <a:pt x="108000" y="84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00" name="Shape 100"/>
            <p:cNvSpPr/>
            <p:nvPr/>
          </p:nvSpPr>
          <p:spPr>
            <a:xfrm>
              <a:off x="1624012" y="4867275"/>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33000"/>
                    <a:pt x="84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01" name="Shape 101"/>
            <p:cNvSpPr/>
            <p:nvPr/>
          </p:nvSpPr>
          <p:spPr>
            <a:xfrm>
              <a:off x="1404937" y="5422900"/>
              <a:ext cx="371474" cy="1425574"/>
            </a:xfrm>
            <a:custGeom>
              <a:pathLst>
                <a:path extrusionOk="0" h="120000" w="120000">
                  <a:moveTo>
                    <a:pt x="9230" y="120000"/>
                  </a:moveTo>
                  <a:lnTo>
                    <a:pt x="0" y="120000"/>
                  </a:lnTo>
                  <a:lnTo>
                    <a:pt x="0" y="68819"/>
                  </a:lnTo>
                  <a:lnTo>
                    <a:pt x="0" y="68418"/>
                  </a:lnTo>
                  <a:lnTo>
                    <a:pt x="113846" y="0"/>
                  </a:lnTo>
                  <a:lnTo>
                    <a:pt x="120000" y="801"/>
                  </a:lnTo>
                  <a:lnTo>
                    <a:pt x="9230" y="69220"/>
                  </a:lnTo>
                  <a:lnTo>
                    <a:pt x="9230" y="120000"/>
                  </a:lnTo>
                  <a:close/>
                </a:path>
              </a:pathLst>
            </a:custGeom>
            <a:gradFill>
              <a:gsLst>
                <a:gs pos="0">
                  <a:schemeClr val="lt2"/>
                </a:gs>
                <a:gs pos="100000">
                  <a:srgbClr val="3B4B54"/>
                </a:gs>
              </a:gsLst>
              <a:lin ang="5400000" scaled="0"/>
            </a:gradFill>
            <a:ln>
              <a:noFill/>
            </a:ln>
          </p:spPr>
        </p:sp>
        <p:sp>
          <p:nvSpPr>
            <p:cNvPr id="102" name="Shape 102"/>
            <p:cNvSpPr/>
            <p:nvPr/>
          </p:nvSpPr>
          <p:spPr>
            <a:xfrm>
              <a:off x="1666875" y="5945187"/>
              <a:ext cx="152399" cy="912813"/>
            </a:xfrm>
            <a:custGeom>
              <a:pathLst>
                <a:path extrusionOk="0" h="120000" w="120000">
                  <a:moveTo>
                    <a:pt x="18750" y="120000"/>
                  </a:moveTo>
                  <a:lnTo>
                    <a:pt x="0" y="118747"/>
                  </a:lnTo>
                  <a:lnTo>
                    <a:pt x="101250" y="79930"/>
                  </a:lnTo>
                  <a:lnTo>
                    <a:pt x="101250" y="0"/>
                  </a:lnTo>
                  <a:lnTo>
                    <a:pt x="120000" y="0"/>
                  </a:lnTo>
                  <a:lnTo>
                    <a:pt x="120000" y="80556"/>
                  </a:lnTo>
                  <a:lnTo>
                    <a:pt x="18750" y="120000"/>
                  </a:lnTo>
                  <a:close/>
                </a:path>
              </a:pathLst>
            </a:custGeom>
            <a:gradFill>
              <a:gsLst>
                <a:gs pos="0">
                  <a:schemeClr val="lt2"/>
                </a:gs>
                <a:gs pos="100000">
                  <a:srgbClr val="3B4B54"/>
                </a:gs>
              </a:gsLst>
              <a:lin ang="5400000" scaled="0"/>
            </a:gradFill>
            <a:ln>
              <a:noFill/>
            </a:ln>
          </p:spPr>
        </p:sp>
        <p:sp>
          <p:nvSpPr>
            <p:cNvPr id="103" name="Shape 103"/>
            <p:cNvSpPr/>
            <p:nvPr/>
          </p:nvSpPr>
          <p:spPr>
            <a:xfrm>
              <a:off x="1709738" y="5246687"/>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04" name="Shape 104"/>
            <p:cNvSpPr/>
            <p:nvPr/>
          </p:nvSpPr>
          <p:spPr>
            <a:xfrm>
              <a:off x="1709738" y="576421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05" name="Shape 105"/>
            <p:cNvSpPr/>
            <p:nvPr/>
          </p:nvSpPr>
          <p:spPr>
            <a:xfrm>
              <a:off x="1766888" y="6330950"/>
              <a:ext cx="419099" cy="527050"/>
            </a:xfrm>
            <a:custGeom>
              <a:pathLst>
                <a:path extrusionOk="0" h="120000" w="120000">
                  <a:moveTo>
                    <a:pt x="5454" y="119999"/>
                  </a:moveTo>
                  <a:lnTo>
                    <a:pt x="0" y="117831"/>
                  </a:lnTo>
                  <a:lnTo>
                    <a:pt x="20454" y="74457"/>
                  </a:lnTo>
                  <a:lnTo>
                    <a:pt x="115909" y="0"/>
                  </a:lnTo>
                  <a:lnTo>
                    <a:pt x="120000" y="4337"/>
                  </a:lnTo>
                  <a:lnTo>
                    <a:pt x="27272" y="77710"/>
                  </a:lnTo>
                  <a:lnTo>
                    <a:pt x="5454" y="119999"/>
                  </a:lnTo>
                  <a:close/>
                </a:path>
              </a:pathLst>
            </a:custGeom>
            <a:gradFill>
              <a:gsLst>
                <a:gs pos="0">
                  <a:schemeClr val="lt2"/>
                </a:gs>
                <a:gs pos="100000">
                  <a:srgbClr val="3B4B54"/>
                </a:gs>
              </a:gsLst>
              <a:lin ang="5400000" scaled="0"/>
            </a:gradFill>
            <a:ln>
              <a:noFill/>
            </a:ln>
          </p:spPr>
        </p:sp>
        <p:sp>
          <p:nvSpPr>
            <p:cNvPr id="106" name="Shape 106"/>
            <p:cNvSpPr/>
            <p:nvPr/>
          </p:nvSpPr>
          <p:spPr>
            <a:xfrm>
              <a:off x="2147888" y="6221412"/>
              <a:ext cx="157162" cy="147638"/>
            </a:xfrm>
            <a:custGeom>
              <a:pathLst>
                <a:path extrusionOk="0" h="120000" w="120000">
                  <a:moveTo>
                    <a:pt x="58181" y="120000"/>
                  </a:moveTo>
                  <a:cubicBezTo>
                    <a:pt x="43636" y="120000"/>
                    <a:pt x="29090" y="112258"/>
                    <a:pt x="18181" y="100645"/>
                  </a:cubicBezTo>
                  <a:cubicBezTo>
                    <a:pt x="7272" y="92903"/>
                    <a:pt x="0" y="77419"/>
                    <a:pt x="0" y="58064"/>
                  </a:cubicBezTo>
                  <a:cubicBezTo>
                    <a:pt x="0" y="42580"/>
                    <a:pt x="7272" y="27096"/>
                    <a:pt x="18181" y="15483"/>
                  </a:cubicBezTo>
                  <a:cubicBezTo>
                    <a:pt x="29090" y="3870"/>
                    <a:pt x="43636" y="0"/>
                    <a:pt x="58181" y="0"/>
                  </a:cubicBezTo>
                  <a:cubicBezTo>
                    <a:pt x="72727" y="0"/>
                    <a:pt x="87272" y="3870"/>
                    <a:pt x="98181" y="15483"/>
                  </a:cubicBezTo>
                  <a:cubicBezTo>
                    <a:pt x="120000" y="38709"/>
                    <a:pt x="120000" y="77419"/>
                    <a:pt x="98181" y="100645"/>
                  </a:cubicBezTo>
                  <a:cubicBezTo>
                    <a:pt x="87272" y="112258"/>
                    <a:pt x="72727" y="120000"/>
                    <a:pt x="58181" y="120000"/>
                  </a:cubicBezTo>
                  <a:close/>
                  <a:moveTo>
                    <a:pt x="58181" y="15483"/>
                  </a:moveTo>
                  <a:cubicBezTo>
                    <a:pt x="47272" y="15483"/>
                    <a:pt x="36363" y="19354"/>
                    <a:pt x="29090" y="27096"/>
                  </a:cubicBezTo>
                  <a:cubicBezTo>
                    <a:pt x="21818" y="34838"/>
                    <a:pt x="14545" y="46451"/>
                    <a:pt x="14545" y="58064"/>
                  </a:cubicBezTo>
                  <a:cubicBezTo>
                    <a:pt x="14545" y="73548"/>
                    <a:pt x="21818" y="81290"/>
                    <a:pt x="29090" y="92903"/>
                  </a:cubicBezTo>
                  <a:cubicBezTo>
                    <a:pt x="36363" y="100645"/>
                    <a:pt x="47272" y="104516"/>
                    <a:pt x="58181" y="104516"/>
                  </a:cubicBezTo>
                  <a:cubicBezTo>
                    <a:pt x="69090" y="104516"/>
                    <a:pt x="80000" y="100645"/>
                    <a:pt x="87272" y="92903"/>
                  </a:cubicBezTo>
                  <a:cubicBezTo>
                    <a:pt x="105454" y="73548"/>
                    <a:pt x="105454" y="46451"/>
                    <a:pt x="87272" y="27096"/>
                  </a:cubicBezTo>
                  <a:cubicBezTo>
                    <a:pt x="80000" y="19354"/>
                    <a:pt x="69090" y="15483"/>
                    <a:pt x="58181" y="15483"/>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07" name="Shape 107"/>
            <p:cNvSpPr/>
            <p:nvPr/>
          </p:nvSpPr>
          <p:spPr>
            <a:xfrm>
              <a:off x="504825" y="9525"/>
              <a:ext cx="233363" cy="5103813"/>
            </a:xfrm>
            <a:custGeom>
              <a:pathLst>
                <a:path extrusionOk="0" h="120000" w="120000">
                  <a:moveTo>
                    <a:pt x="107755" y="120000"/>
                  </a:moveTo>
                  <a:lnTo>
                    <a:pt x="105306" y="102793"/>
                  </a:lnTo>
                  <a:lnTo>
                    <a:pt x="0" y="70954"/>
                  </a:lnTo>
                  <a:lnTo>
                    <a:pt x="0" y="0"/>
                  </a:lnTo>
                  <a:lnTo>
                    <a:pt x="12244" y="0"/>
                  </a:lnTo>
                  <a:lnTo>
                    <a:pt x="12244" y="70842"/>
                  </a:lnTo>
                  <a:lnTo>
                    <a:pt x="117551" y="102793"/>
                  </a:lnTo>
                  <a:lnTo>
                    <a:pt x="120000" y="120000"/>
                  </a:lnTo>
                  <a:lnTo>
                    <a:pt x="107755" y="120000"/>
                  </a:lnTo>
                  <a:close/>
                </a:path>
              </a:pathLst>
            </a:custGeom>
            <a:gradFill>
              <a:gsLst>
                <a:gs pos="0">
                  <a:schemeClr val="lt2"/>
                </a:gs>
                <a:gs pos="100000">
                  <a:srgbClr val="3B4B54"/>
                </a:gs>
              </a:gsLst>
              <a:lin ang="5400000" scaled="0"/>
            </a:gradFill>
            <a:ln>
              <a:noFill/>
            </a:ln>
          </p:spPr>
        </p:sp>
        <p:sp>
          <p:nvSpPr>
            <p:cNvPr id="108" name="Shape 108"/>
            <p:cNvSpPr/>
            <p:nvPr/>
          </p:nvSpPr>
          <p:spPr>
            <a:xfrm>
              <a:off x="633412" y="5103812"/>
              <a:ext cx="185738" cy="185738"/>
            </a:xfrm>
            <a:custGeom>
              <a:pathLst>
                <a:path extrusionOk="0" h="120000" w="120000">
                  <a:moveTo>
                    <a:pt x="61538" y="120000"/>
                  </a:moveTo>
                  <a:cubicBezTo>
                    <a:pt x="27692" y="120000"/>
                    <a:pt x="0" y="92307"/>
                    <a:pt x="0" y="58461"/>
                  </a:cubicBezTo>
                  <a:cubicBezTo>
                    <a:pt x="0" y="27692"/>
                    <a:pt x="27692" y="0"/>
                    <a:pt x="61538" y="0"/>
                  </a:cubicBezTo>
                  <a:cubicBezTo>
                    <a:pt x="92307" y="0"/>
                    <a:pt x="120000" y="27692"/>
                    <a:pt x="120000" y="58461"/>
                  </a:cubicBezTo>
                  <a:cubicBezTo>
                    <a:pt x="120000" y="92307"/>
                    <a:pt x="92307" y="120000"/>
                    <a:pt x="61538" y="120000"/>
                  </a:cubicBezTo>
                  <a:close/>
                  <a:moveTo>
                    <a:pt x="61538" y="12307"/>
                  </a:moveTo>
                  <a:cubicBezTo>
                    <a:pt x="33846" y="12307"/>
                    <a:pt x="12307" y="33846"/>
                    <a:pt x="12307" y="58461"/>
                  </a:cubicBezTo>
                  <a:cubicBezTo>
                    <a:pt x="12307" y="86153"/>
                    <a:pt x="33846" y="107692"/>
                    <a:pt x="61538" y="107692"/>
                  </a:cubicBezTo>
                  <a:cubicBezTo>
                    <a:pt x="86153" y="107692"/>
                    <a:pt x="107692" y="86153"/>
                    <a:pt x="107692" y="58461"/>
                  </a:cubicBezTo>
                  <a:cubicBezTo>
                    <a:pt x="107692" y="33846"/>
                    <a:pt x="86153" y="12307"/>
                    <a:pt x="61538" y="12307"/>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grpSp>
      <p:sp>
        <p:nvSpPr>
          <p:cNvPr id="109" name="Shape 109"/>
          <p:cNvSpPr txBox="1"/>
          <p:nvPr>
            <p:ph type="ctrTitle"/>
          </p:nvPr>
        </p:nvSpPr>
        <p:spPr>
          <a:xfrm>
            <a:off x="1876424" y="1122362"/>
            <a:ext cx="8791575" cy="2387600"/>
          </a:xfrm>
          <a:prstGeom prst="rect">
            <a:avLst/>
          </a:prstGeom>
          <a:noFill/>
          <a:ln>
            <a:noFill/>
          </a:ln>
        </p:spPr>
        <p:txBody>
          <a:bodyPr anchorCtr="0" anchor="b" bIns="91425" lIns="91425" rIns="91425" tIns="91425"/>
          <a:lstStyle>
            <a:lvl1pPr indent="0" lvl="0" marL="0" marR="0" rtl="0" algn="l">
              <a:lnSpc>
                <a:spcPct val="90000"/>
              </a:lnSpc>
              <a:spcBef>
                <a:spcPts val="0"/>
              </a:spcBef>
              <a:buClr>
                <a:schemeClr val="lt1"/>
              </a:buClr>
              <a:buFont typeface="Questrial"/>
              <a:buNone/>
              <a:defRPr b="0" i="0" sz="48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0" name="Shape 110"/>
          <p:cNvSpPr txBox="1"/>
          <p:nvPr>
            <p:ph idx="1" type="subTitle"/>
          </p:nvPr>
        </p:nvSpPr>
        <p:spPr>
          <a:xfrm>
            <a:off x="1876424" y="3602037"/>
            <a:ext cx="8791575" cy="1655761"/>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2"/>
              </a:buClr>
              <a:buFont typeface="Arial"/>
              <a:buNone/>
              <a:defRPr b="0" i="0" sz="2000" u="none" cap="none" strike="noStrike">
                <a:solidFill>
                  <a:schemeClr val="lt2"/>
                </a:solidFill>
                <a:latin typeface="Questrial"/>
                <a:ea typeface="Questrial"/>
                <a:cs typeface="Questrial"/>
                <a:sym typeface="Questrial"/>
              </a:defRPr>
            </a:lvl1pPr>
            <a:lvl2pPr indent="0" lvl="1" marL="457200" marR="0" rtl="0" algn="ctr">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2pPr>
            <a:lvl3pPr indent="0" lvl="2" marL="914400" marR="0" rtl="0" algn="ctr">
              <a:lnSpc>
                <a:spcPct val="120000"/>
              </a:lnSpc>
              <a:spcBef>
                <a:spcPts val="500"/>
              </a:spcBef>
              <a:buClr>
                <a:schemeClr val="lt1"/>
              </a:buClr>
              <a:buFont typeface="Arial"/>
              <a:buNone/>
              <a:defRPr b="0" i="0" sz="1800" u="none" cap="none" strike="noStrike">
                <a:solidFill>
                  <a:schemeClr val="lt1"/>
                </a:solidFill>
                <a:latin typeface="Questrial"/>
                <a:ea typeface="Questrial"/>
                <a:cs typeface="Questrial"/>
                <a:sym typeface="Questrial"/>
              </a:defRPr>
            </a:lvl3pPr>
            <a:lvl4pPr indent="0" lvl="3" marL="1371600" marR="0" rtl="0" algn="ctr">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4pPr>
            <a:lvl5pPr indent="0" lvl="4" marL="1828800" marR="0" rtl="0" algn="ctr">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5pPr>
            <a:lvl6pPr indent="0" lvl="5" marL="2286000" marR="0" rtl="0" algn="ctr">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6pPr>
            <a:lvl7pPr indent="0" lvl="6" marL="2743200" marR="0" rtl="0" algn="ctr">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7pPr>
            <a:lvl8pPr indent="0" lvl="7" marL="3200400" marR="0" rtl="0" algn="ctr">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8pPr>
            <a:lvl9pPr indent="0" lvl="8" marL="3657600" marR="0" rtl="0" algn="ctr">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9pPr>
          </a:lstStyle>
          <a:p/>
        </p:txBody>
      </p:sp>
      <p:sp>
        <p:nvSpPr>
          <p:cNvPr id="111" name="Shape 111"/>
          <p:cNvSpPr txBox="1"/>
          <p:nvPr>
            <p:ph idx="10" type="dt"/>
          </p:nvPr>
        </p:nvSpPr>
        <p:spPr>
          <a:xfrm>
            <a:off x="7077510" y="5410201"/>
            <a:ext cx="2743199" cy="365125"/>
          </a:xfrm>
          <a:prstGeom prst="rect">
            <a:avLst/>
          </a:prstGeom>
          <a:noFill/>
          <a:ln>
            <a:noFill/>
          </a:ln>
        </p:spPr>
        <p:txBody>
          <a:bodyPr anchorCtr="0" anchor="ctr" bIns="91425" lIns="91425" rIns="91425" tIns="91425"/>
          <a:lstStyle>
            <a:lvl1pPr indent="0" lvl="0" marL="0" marR="0" rtl="0" algn="r">
              <a:spcBef>
                <a:spcPts val="0"/>
              </a:spcBef>
              <a:buNone/>
              <a:defRPr b="0" i="0" sz="1050" u="none" cap="none" strike="noStrik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12" name="Shape 112"/>
          <p:cNvSpPr txBox="1"/>
          <p:nvPr>
            <p:ph idx="11" type="ftr"/>
          </p:nvPr>
        </p:nvSpPr>
        <p:spPr>
          <a:xfrm>
            <a:off x="1876424" y="5410201"/>
            <a:ext cx="5124886" cy="365125"/>
          </a:xfrm>
          <a:prstGeom prst="rect">
            <a:avLst/>
          </a:prstGeom>
          <a:noFill/>
          <a:ln>
            <a:noFill/>
          </a:ln>
        </p:spPr>
        <p:txBody>
          <a:bodyPr anchorCtr="0" anchor="ctr" bIns="91425" lIns="91425" rIns="91425" tIns="91425"/>
          <a:lstStyle>
            <a:lvl1pPr indent="0" lvl="0" marL="0" marR="0" rtl="0" algn="l">
              <a:spcBef>
                <a:spcPts val="0"/>
              </a:spcBef>
              <a:buNone/>
              <a:defRPr b="0" i="0" sz="1050" u="none" cap="none" strike="noStrik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13" name="Shape 113"/>
          <p:cNvSpPr txBox="1"/>
          <p:nvPr>
            <p:ph idx="12" type="sldNum"/>
          </p:nvPr>
        </p:nvSpPr>
        <p:spPr>
          <a:xfrm>
            <a:off x="9896910" y="5410198"/>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050" u="none" cap="none" strike="noStrike">
                <a:solidFill>
                  <a:schemeClr val="lt1"/>
                </a:solidFill>
                <a:latin typeface="Questrial"/>
                <a:ea typeface="Questrial"/>
                <a:cs typeface="Questrial"/>
                <a:sym typeface="Quest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anoramic Picture with Caption">
    <p:spTree>
      <p:nvGrpSpPr>
        <p:cNvPr id="165" name="Shape 165"/>
        <p:cNvGrpSpPr/>
        <p:nvPr/>
      </p:nvGrpSpPr>
      <p:grpSpPr>
        <a:xfrm>
          <a:off x="0" y="0"/>
          <a:ext cx="0" cy="0"/>
          <a:chOff x="0" y="0"/>
          <a:chExt cx="0" cy="0"/>
        </a:xfrm>
      </p:grpSpPr>
      <p:sp>
        <p:nvSpPr>
          <p:cNvPr id="166" name="Shape 166"/>
          <p:cNvSpPr txBox="1"/>
          <p:nvPr>
            <p:ph type="title"/>
          </p:nvPr>
        </p:nvSpPr>
        <p:spPr>
          <a:xfrm>
            <a:off x="1141409" y="4304664"/>
            <a:ext cx="9912355" cy="819355"/>
          </a:xfrm>
          <a:prstGeom prst="rect">
            <a:avLst/>
          </a:prstGeom>
          <a:noFill/>
          <a:ln>
            <a:noFill/>
          </a:ln>
        </p:spPr>
        <p:txBody>
          <a:bodyPr anchorCtr="0" anchor="b" bIns="91425" lIns="91425" rIns="91425" tIns="91425"/>
          <a:lstStyle>
            <a:lvl1pPr indent="0" lvl="0" marL="0" marR="0" rtl="0" algn="l">
              <a:lnSpc>
                <a:spcPct val="90000"/>
              </a:lnSpc>
              <a:spcBef>
                <a:spcPts val="0"/>
              </a:spcBef>
              <a:buClr>
                <a:schemeClr val="lt1"/>
              </a:buClr>
              <a:buFont typeface="Questrial"/>
              <a:buNone/>
              <a:defRPr b="0" i="0" sz="32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67" name="Shape 167"/>
          <p:cNvSpPr/>
          <p:nvPr>
            <p:ph idx="2" type="pic"/>
          </p:nvPr>
        </p:nvSpPr>
        <p:spPr>
          <a:xfrm>
            <a:off x="1141411" y="606425"/>
            <a:ext cx="9912353" cy="3299777"/>
          </a:xfrm>
          <a:prstGeom prst="round2DiagRect">
            <a:avLst>
              <a:gd fmla="val 4860" name="adj1"/>
              <a:gd fmla="val 0" name="adj2"/>
            </a:avLst>
          </a:prstGeom>
          <a:noFill/>
          <a:ln cap="sq" cmpd="sng" w="19050">
            <a:solidFill>
              <a:srgbClr val="B0BFC7">
                <a:alpha val="60000"/>
              </a:srgbClr>
            </a:solidFill>
            <a:prstDash val="solid"/>
            <a:miter/>
            <a:headEnd len="med" w="med" type="none"/>
            <a:tailEnd len="med" w="med" type="none"/>
          </a:ln>
          <a:effectLst>
            <a:outerShdw blurRad="88900" rotWithShape="0" algn="t" dir="5400000" dist="38100">
              <a:srgbClr val="000000">
                <a:alpha val="40000"/>
              </a:srgbClr>
            </a:outerShdw>
          </a:effectLst>
        </p:spPr>
        <p:txBody>
          <a:bodyPr anchorCtr="0" anchor="t" bIns="91425" lIns="91425" rIns="91425" tIns="91425"/>
          <a:lstStyle>
            <a:lvl1pPr indent="-228600" lvl="0" marL="228600" marR="0" rtl="0" algn="l">
              <a:lnSpc>
                <a:spcPct val="120000"/>
              </a:lnSpc>
              <a:spcBef>
                <a:spcPts val="1000"/>
              </a:spcBef>
              <a:buClr>
                <a:schemeClr val="lt1"/>
              </a:buClr>
              <a:buFont typeface="Arial"/>
              <a:buNone/>
              <a:defRPr b="0" i="0" sz="32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68" name="Shape 168"/>
          <p:cNvSpPr txBox="1"/>
          <p:nvPr>
            <p:ph idx="1" type="body"/>
          </p:nvPr>
        </p:nvSpPr>
        <p:spPr>
          <a:xfrm>
            <a:off x="1141363" y="5124019"/>
            <a:ext cx="9910858" cy="682471"/>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6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69" name="Shape 169"/>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70" name="Shape 170"/>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71" name="Shape 171"/>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and Caption">
    <p:spTree>
      <p:nvGrpSpPr>
        <p:cNvPr id="172" name="Shape 172"/>
        <p:cNvGrpSpPr/>
        <p:nvPr/>
      </p:nvGrpSpPr>
      <p:grpSpPr>
        <a:xfrm>
          <a:off x="0" y="0"/>
          <a:ext cx="0" cy="0"/>
          <a:chOff x="0" y="0"/>
          <a:chExt cx="0" cy="0"/>
        </a:xfrm>
      </p:grpSpPr>
      <p:sp>
        <p:nvSpPr>
          <p:cNvPr id="173" name="Shape 173"/>
          <p:cNvSpPr txBox="1"/>
          <p:nvPr>
            <p:ph type="title"/>
          </p:nvPr>
        </p:nvSpPr>
        <p:spPr>
          <a:xfrm>
            <a:off x="1141455" y="609600"/>
            <a:ext cx="9905955" cy="342900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74" name="Shape 174"/>
          <p:cNvSpPr txBox="1"/>
          <p:nvPr>
            <p:ph idx="1" type="body"/>
          </p:nvPr>
        </p:nvSpPr>
        <p:spPr>
          <a:xfrm>
            <a:off x="1141409" y="4419598"/>
            <a:ext cx="9904458" cy="1371598"/>
          </a:xfrm>
          <a:prstGeom prst="rect">
            <a:avLst/>
          </a:prstGeom>
          <a:noFill/>
          <a:ln>
            <a:noFill/>
          </a:ln>
        </p:spPr>
        <p:txBody>
          <a:bodyPr anchorCtr="0" anchor="ctr" bIns="91425" lIns="91425" rIns="91425" tIns="91425"/>
          <a:lstStyle>
            <a:lvl1pPr indent="0" lvl="0" marL="0" marR="0" rtl="0" algn="l">
              <a:lnSpc>
                <a:spcPct val="120000"/>
              </a:lnSpc>
              <a:spcBef>
                <a:spcPts val="1000"/>
              </a:spcBef>
              <a:buClr>
                <a:schemeClr val="lt1"/>
              </a:buClr>
              <a:buFont typeface="Arial"/>
              <a:buNone/>
              <a:defRPr b="0" i="0" sz="18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75" name="Shape 175"/>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76" name="Shape 176"/>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77" name="Shape 177"/>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Quote with Caption">
    <p:spTree>
      <p:nvGrpSpPr>
        <p:cNvPr id="178" name="Shape 178"/>
        <p:cNvGrpSpPr/>
        <p:nvPr/>
      </p:nvGrpSpPr>
      <p:grpSpPr>
        <a:xfrm>
          <a:off x="0" y="0"/>
          <a:ext cx="0" cy="0"/>
          <a:chOff x="0" y="0"/>
          <a:chExt cx="0" cy="0"/>
        </a:xfrm>
      </p:grpSpPr>
      <p:sp>
        <p:nvSpPr>
          <p:cNvPr id="179" name="Shape 179"/>
          <p:cNvSpPr txBox="1"/>
          <p:nvPr>
            <p:ph type="title"/>
          </p:nvPr>
        </p:nvSpPr>
        <p:spPr>
          <a:xfrm>
            <a:off x="1446212" y="609599"/>
            <a:ext cx="9302752" cy="2748429"/>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80" name="Shape 180"/>
          <p:cNvSpPr txBox="1"/>
          <p:nvPr>
            <p:ph idx="1" type="body"/>
          </p:nvPr>
        </p:nvSpPr>
        <p:spPr>
          <a:xfrm>
            <a:off x="1720643" y="3365557"/>
            <a:ext cx="8752299" cy="548967"/>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81" name="Shape 181"/>
          <p:cNvSpPr txBox="1"/>
          <p:nvPr>
            <p:ph idx="2" type="body"/>
          </p:nvPr>
        </p:nvSpPr>
        <p:spPr>
          <a:xfrm>
            <a:off x="1141411" y="4309919"/>
            <a:ext cx="9906002" cy="1489496"/>
          </a:xfrm>
          <a:prstGeom prst="rect">
            <a:avLst/>
          </a:prstGeom>
          <a:noFill/>
          <a:ln>
            <a:noFill/>
          </a:ln>
        </p:spPr>
        <p:txBody>
          <a:bodyPr anchorCtr="0" anchor="ctr" bIns="91425" lIns="91425" rIns="91425" tIns="91425"/>
          <a:lstStyle>
            <a:lvl1pPr indent="0" lvl="0" marL="0" marR="0" rtl="0" algn="l">
              <a:lnSpc>
                <a:spcPct val="120000"/>
              </a:lnSpc>
              <a:spcBef>
                <a:spcPts val="1000"/>
              </a:spcBef>
              <a:buClr>
                <a:schemeClr val="lt1"/>
              </a:buClr>
              <a:buFont typeface="Arial"/>
              <a:buNone/>
              <a:defRPr b="0" i="0" sz="18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82" name="Shape 182"/>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83" name="Shape 183"/>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84" name="Shape 184"/>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
        <p:nvSpPr>
          <p:cNvPr id="185" name="Shape 185"/>
          <p:cNvSpPr txBox="1"/>
          <p:nvPr/>
        </p:nvSpPr>
        <p:spPr>
          <a:xfrm>
            <a:off x="903512" y="732393"/>
            <a:ext cx="609599" cy="584776"/>
          </a:xfrm>
          <a:prstGeom prst="rect">
            <a:avLst/>
          </a:prstGeom>
          <a:noFill/>
          <a:ln>
            <a:noFill/>
          </a:ln>
        </p:spPr>
        <p:txBody>
          <a:bodyPr anchorCtr="0" anchor="ctr" bIns="45700" lIns="91425" rIns="91425" tIns="45700">
            <a:noAutofit/>
          </a:bodyPr>
          <a:lstStyle/>
          <a:p>
            <a:pPr indent="0" lvl="0" marL="0" marR="0" rtl="0" algn="r">
              <a:spcBef>
                <a:spcPts val="0"/>
              </a:spcBef>
              <a:buClr>
                <a:schemeClr val="lt1"/>
              </a:buClr>
              <a:buSzPct val="25000"/>
              <a:buFont typeface="Questrial"/>
              <a:buNone/>
            </a:pPr>
            <a:r>
              <a:rPr b="0" lang="en-US" sz="8000" cap="none">
                <a:solidFill>
                  <a:schemeClr val="lt1"/>
                </a:solidFill>
                <a:latin typeface="Questrial"/>
                <a:ea typeface="Questrial"/>
                <a:cs typeface="Questrial"/>
                <a:sym typeface="Questrial"/>
              </a:rPr>
              <a:t>“</a:t>
            </a:r>
          </a:p>
        </p:txBody>
      </p:sp>
      <p:sp>
        <p:nvSpPr>
          <p:cNvPr id="186" name="Shape 186"/>
          <p:cNvSpPr txBox="1"/>
          <p:nvPr/>
        </p:nvSpPr>
        <p:spPr>
          <a:xfrm>
            <a:off x="10537370" y="2764972"/>
            <a:ext cx="609599" cy="584776"/>
          </a:xfrm>
          <a:prstGeom prst="rect">
            <a:avLst/>
          </a:prstGeom>
          <a:noFill/>
          <a:ln>
            <a:noFill/>
          </a:ln>
        </p:spPr>
        <p:txBody>
          <a:bodyPr anchorCtr="0" anchor="ctr" bIns="45700" lIns="91425" rIns="91425" tIns="45700">
            <a:noAutofit/>
          </a:bodyPr>
          <a:lstStyle/>
          <a:p>
            <a:pPr indent="0" lvl="0" marL="0" marR="0" rtl="0" algn="r">
              <a:spcBef>
                <a:spcPts val="0"/>
              </a:spcBef>
              <a:buClr>
                <a:schemeClr val="lt1"/>
              </a:buClr>
              <a:buSzPct val="25000"/>
              <a:buFont typeface="Questrial"/>
              <a:buNone/>
            </a:pPr>
            <a:r>
              <a:rPr b="0" lang="en-US" sz="8000" cap="none">
                <a:solidFill>
                  <a:schemeClr val="lt1"/>
                </a:solidFill>
                <a:latin typeface="Questrial"/>
                <a:ea typeface="Questrial"/>
                <a:cs typeface="Questrial"/>
                <a:sym typeface="Questrial"/>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Name Card">
    <p:spTree>
      <p:nvGrpSpPr>
        <p:cNvPr id="187" name="Shape 187"/>
        <p:cNvGrpSpPr/>
        <p:nvPr/>
      </p:nvGrpSpPr>
      <p:grpSpPr>
        <a:xfrm>
          <a:off x="0" y="0"/>
          <a:ext cx="0" cy="0"/>
          <a:chOff x="0" y="0"/>
          <a:chExt cx="0" cy="0"/>
        </a:xfrm>
      </p:grpSpPr>
      <p:sp>
        <p:nvSpPr>
          <p:cNvPr id="188" name="Shape 188"/>
          <p:cNvSpPr txBox="1"/>
          <p:nvPr>
            <p:ph type="title"/>
          </p:nvPr>
        </p:nvSpPr>
        <p:spPr>
          <a:xfrm>
            <a:off x="1141409" y="2134041"/>
            <a:ext cx="9906000" cy="2511834"/>
          </a:xfrm>
          <a:prstGeom prst="rect">
            <a:avLst/>
          </a:prstGeom>
          <a:noFill/>
          <a:ln>
            <a:noFill/>
          </a:ln>
        </p:spPr>
        <p:txBody>
          <a:bodyPr anchorCtr="0" anchor="b"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89" name="Shape 189"/>
          <p:cNvSpPr txBox="1"/>
          <p:nvPr>
            <p:ph idx="1" type="body"/>
          </p:nvPr>
        </p:nvSpPr>
        <p:spPr>
          <a:xfrm>
            <a:off x="1141363" y="4657655"/>
            <a:ext cx="9904505" cy="1140643"/>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8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90" name="Shape 190"/>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91" name="Shape 191"/>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92" name="Shape 192"/>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lumn">
    <p:spTree>
      <p:nvGrpSpPr>
        <p:cNvPr id="193" name="Shape 193"/>
        <p:cNvGrpSpPr/>
        <p:nvPr/>
      </p:nvGrpSpPr>
      <p:grpSpPr>
        <a:xfrm>
          <a:off x="0" y="0"/>
          <a:ext cx="0" cy="0"/>
          <a:chOff x="0" y="0"/>
          <a:chExt cx="0" cy="0"/>
        </a:xfrm>
      </p:grpSpPr>
      <p:sp>
        <p:nvSpPr>
          <p:cNvPr id="194" name="Shape 194"/>
          <p:cNvSpPr txBox="1"/>
          <p:nvPr>
            <p:ph type="title"/>
          </p:nvPr>
        </p:nvSpPr>
        <p:spPr>
          <a:xfrm>
            <a:off x="1141412" y="609600"/>
            <a:ext cx="9905997" cy="1904999"/>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95" name="Shape 195"/>
          <p:cNvSpPr txBox="1"/>
          <p:nvPr>
            <p:ph idx="1" type="body"/>
          </p:nvPr>
        </p:nvSpPr>
        <p:spPr>
          <a:xfrm>
            <a:off x="1141409" y="2674463"/>
            <a:ext cx="3196899" cy="685799"/>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196" name="Shape 196"/>
          <p:cNvSpPr txBox="1"/>
          <p:nvPr>
            <p:ph idx="2" type="body"/>
          </p:nvPr>
        </p:nvSpPr>
        <p:spPr>
          <a:xfrm>
            <a:off x="1127917" y="3360262"/>
            <a:ext cx="3208734" cy="2430935"/>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9pPr>
          </a:lstStyle>
          <a:p/>
        </p:txBody>
      </p:sp>
      <p:sp>
        <p:nvSpPr>
          <p:cNvPr id="197" name="Shape 197"/>
          <p:cNvSpPr txBox="1"/>
          <p:nvPr>
            <p:ph idx="3" type="body"/>
          </p:nvPr>
        </p:nvSpPr>
        <p:spPr>
          <a:xfrm>
            <a:off x="4514766" y="2677634"/>
            <a:ext cx="3184385" cy="685799"/>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198" name="Shape 198"/>
          <p:cNvSpPr txBox="1"/>
          <p:nvPr>
            <p:ph idx="4" type="body"/>
          </p:nvPr>
        </p:nvSpPr>
        <p:spPr>
          <a:xfrm>
            <a:off x="4504212" y="3363435"/>
            <a:ext cx="3195829" cy="2430935"/>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9pPr>
          </a:lstStyle>
          <a:p/>
        </p:txBody>
      </p:sp>
      <p:sp>
        <p:nvSpPr>
          <p:cNvPr id="199" name="Shape 199"/>
          <p:cNvSpPr txBox="1"/>
          <p:nvPr>
            <p:ph idx="5" type="body"/>
          </p:nvPr>
        </p:nvSpPr>
        <p:spPr>
          <a:xfrm>
            <a:off x="7852442" y="2674463"/>
            <a:ext cx="3194967" cy="685799"/>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200" name="Shape 200"/>
          <p:cNvSpPr txBox="1"/>
          <p:nvPr>
            <p:ph idx="6" type="body"/>
          </p:nvPr>
        </p:nvSpPr>
        <p:spPr>
          <a:xfrm>
            <a:off x="7852442" y="3360262"/>
            <a:ext cx="3194967" cy="2430935"/>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9pPr>
          </a:lstStyle>
          <a:p/>
        </p:txBody>
      </p:sp>
      <p:sp>
        <p:nvSpPr>
          <p:cNvPr id="201" name="Shape 201"/>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02" name="Shape 202"/>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03" name="Shape 203"/>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Picture Column">
    <p:spTree>
      <p:nvGrpSpPr>
        <p:cNvPr id="204" name="Shape 204"/>
        <p:cNvGrpSpPr/>
        <p:nvPr/>
      </p:nvGrpSpPr>
      <p:grpSpPr>
        <a:xfrm>
          <a:off x="0" y="0"/>
          <a:ext cx="0" cy="0"/>
          <a:chOff x="0" y="0"/>
          <a:chExt cx="0" cy="0"/>
        </a:xfrm>
      </p:grpSpPr>
      <p:sp>
        <p:nvSpPr>
          <p:cNvPr id="205" name="Shape 205"/>
          <p:cNvSpPr txBox="1"/>
          <p:nvPr>
            <p:ph type="title"/>
          </p:nvPr>
        </p:nvSpPr>
        <p:spPr>
          <a:xfrm>
            <a:off x="1141411" y="609600"/>
            <a:ext cx="9905998" cy="1904999"/>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06" name="Shape 206"/>
          <p:cNvSpPr txBox="1"/>
          <p:nvPr>
            <p:ph idx="1" type="body"/>
          </p:nvPr>
        </p:nvSpPr>
        <p:spPr>
          <a:xfrm>
            <a:off x="1141412" y="4404596"/>
            <a:ext cx="3195240" cy="576262"/>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0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207" name="Shape 207"/>
          <p:cNvSpPr/>
          <p:nvPr>
            <p:ph idx="2" type="pic"/>
          </p:nvPr>
        </p:nvSpPr>
        <p:spPr>
          <a:xfrm>
            <a:off x="1141412" y="2666998"/>
            <a:ext cx="3195240" cy="1524000"/>
          </a:xfrm>
          <a:prstGeom prst="round2DiagRect">
            <a:avLst>
              <a:gd fmla="val 16667" name="adj1"/>
              <a:gd fmla="val 0" name="adj2"/>
            </a:avLst>
          </a:prstGeom>
          <a:noFill/>
          <a:ln cap="sq" cmpd="sng" w="19050">
            <a:solidFill>
              <a:srgbClr val="B0BFC7">
                <a:alpha val="60000"/>
              </a:srgbClr>
            </a:solidFill>
            <a:prstDash val="solid"/>
            <a:miter/>
            <a:headEnd len="med" w="med" type="none"/>
            <a:tailEnd len="med" w="med" type="none"/>
          </a:ln>
          <a:effectLst>
            <a:outerShdw blurRad="88900" rotWithShape="0" algn="t" dir="5400000" dist="38100">
              <a:srgbClr val="000000">
                <a:alpha val="40000"/>
              </a:srgbClr>
            </a:outerShdw>
          </a:effectLst>
        </p:spPr>
        <p:txBody>
          <a:bodyPr anchorCtr="0" anchor="t" bIns="91425" lIns="91425" rIns="91425" tIns="91425"/>
          <a:lstStyle>
            <a:lvl1pPr indent="-228600" lvl="0" marL="228600" marR="0" rtl="0" algn="l">
              <a:lnSpc>
                <a:spcPct val="120000"/>
              </a:lnSpc>
              <a:spcBef>
                <a:spcPts val="1000"/>
              </a:spcBef>
              <a:buClr>
                <a:schemeClr val="lt1"/>
              </a:buClr>
              <a:buFont typeface="Arial"/>
              <a:buNone/>
              <a:defRPr b="0" i="0" sz="20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208" name="Shape 208"/>
          <p:cNvSpPr txBox="1"/>
          <p:nvPr>
            <p:ph idx="3" type="body"/>
          </p:nvPr>
        </p:nvSpPr>
        <p:spPr>
          <a:xfrm>
            <a:off x="1141412" y="4980857"/>
            <a:ext cx="3195240" cy="817842"/>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9pPr>
          </a:lstStyle>
          <a:p/>
        </p:txBody>
      </p:sp>
      <p:sp>
        <p:nvSpPr>
          <p:cNvPr id="209" name="Shape 209"/>
          <p:cNvSpPr txBox="1"/>
          <p:nvPr>
            <p:ph idx="4" type="body"/>
          </p:nvPr>
        </p:nvSpPr>
        <p:spPr>
          <a:xfrm>
            <a:off x="4489053" y="4404596"/>
            <a:ext cx="3200399" cy="576262"/>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0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210" name="Shape 210"/>
          <p:cNvSpPr/>
          <p:nvPr>
            <p:ph idx="5" type="pic"/>
          </p:nvPr>
        </p:nvSpPr>
        <p:spPr>
          <a:xfrm>
            <a:off x="4489053" y="2666998"/>
            <a:ext cx="3198940" cy="1524000"/>
          </a:xfrm>
          <a:prstGeom prst="round2DiagRect">
            <a:avLst>
              <a:gd fmla="val 16667" name="adj1"/>
              <a:gd fmla="val 0" name="adj2"/>
            </a:avLst>
          </a:prstGeom>
          <a:noFill/>
          <a:ln cap="sq" cmpd="sng" w="19050">
            <a:solidFill>
              <a:srgbClr val="B0BFC7">
                <a:alpha val="60000"/>
              </a:srgbClr>
            </a:solidFill>
            <a:prstDash val="solid"/>
            <a:miter/>
            <a:headEnd len="med" w="med" type="none"/>
            <a:tailEnd len="med" w="med" type="none"/>
          </a:ln>
          <a:effectLst>
            <a:outerShdw blurRad="88900" rotWithShape="0" algn="t" dir="5400000" dist="38100">
              <a:srgbClr val="000000">
                <a:alpha val="40000"/>
              </a:srgbClr>
            </a:outerShdw>
          </a:effectLst>
        </p:spPr>
        <p:txBody>
          <a:bodyPr anchorCtr="0" anchor="t" bIns="91425" lIns="91425" rIns="91425" tIns="91425"/>
          <a:lstStyle>
            <a:lvl1pPr indent="-228600" lvl="0" marL="228600" marR="0" rtl="0" algn="l">
              <a:lnSpc>
                <a:spcPct val="120000"/>
              </a:lnSpc>
              <a:spcBef>
                <a:spcPts val="1000"/>
              </a:spcBef>
              <a:buClr>
                <a:schemeClr val="lt1"/>
              </a:buClr>
              <a:buFont typeface="Arial"/>
              <a:buNone/>
              <a:defRPr b="0" i="0" sz="20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211" name="Shape 211"/>
          <p:cNvSpPr txBox="1"/>
          <p:nvPr>
            <p:ph idx="6" type="body"/>
          </p:nvPr>
        </p:nvSpPr>
        <p:spPr>
          <a:xfrm>
            <a:off x="4487592" y="4980857"/>
            <a:ext cx="3200399" cy="810342"/>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9pPr>
          </a:lstStyle>
          <a:p/>
        </p:txBody>
      </p:sp>
      <p:sp>
        <p:nvSpPr>
          <p:cNvPr id="212" name="Shape 212"/>
          <p:cNvSpPr txBox="1"/>
          <p:nvPr>
            <p:ph idx="7" type="body"/>
          </p:nvPr>
        </p:nvSpPr>
        <p:spPr>
          <a:xfrm>
            <a:off x="7852567" y="4404594"/>
            <a:ext cx="3190740" cy="576262"/>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0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213" name="Shape 213"/>
          <p:cNvSpPr/>
          <p:nvPr>
            <p:ph idx="8" type="pic"/>
          </p:nvPr>
        </p:nvSpPr>
        <p:spPr>
          <a:xfrm>
            <a:off x="7852442" y="2666998"/>
            <a:ext cx="3194969" cy="1524000"/>
          </a:xfrm>
          <a:prstGeom prst="round2DiagRect">
            <a:avLst>
              <a:gd fmla="val 16667" name="adj1"/>
              <a:gd fmla="val 0" name="adj2"/>
            </a:avLst>
          </a:prstGeom>
          <a:noFill/>
          <a:ln cap="sq" cmpd="sng" w="19050">
            <a:solidFill>
              <a:srgbClr val="B0BFC7">
                <a:alpha val="60000"/>
              </a:srgbClr>
            </a:solidFill>
            <a:prstDash val="solid"/>
            <a:miter/>
            <a:headEnd len="med" w="med" type="none"/>
            <a:tailEnd len="med" w="med" type="none"/>
          </a:ln>
          <a:effectLst>
            <a:outerShdw blurRad="88900" rotWithShape="0" algn="t" dir="5400000" dist="38100">
              <a:srgbClr val="000000">
                <a:alpha val="40000"/>
              </a:srgbClr>
            </a:outerShdw>
          </a:effectLst>
        </p:spPr>
        <p:txBody>
          <a:bodyPr anchorCtr="0" anchor="t" bIns="91425" lIns="91425" rIns="91425" tIns="91425"/>
          <a:lstStyle>
            <a:lvl1pPr indent="-228600" lvl="0" marL="228600" marR="0" rtl="0" algn="l">
              <a:lnSpc>
                <a:spcPct val="120000"/>
              </a:lnSpc>
              <a:spcBef>
                <a:spcPts val="1000"/>
              </a:spcBef>
              <a:buClr>
                <a:schemeClr val="lt1"/>
              </a:buClr>
              <a:buFont typeface="Arial"/>
              <a:buNone/>
              <a:defRPr b="0" i="0" sz="20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214" name="Shape 214"/>
          <p:cNvSpPr txBox="1"/>
          <p:nvPr>
            <p:ph idx="9" type="body"/>
          </p:nvPr>
        </p:nvSpPr>
        <p:spPr>
          <a:xfrm>
            <a:off x="7852442" y="4980853"/>
            <a:ext cx="3194967" cy="810344"/>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900" u="none" cap="none" strike="noStrike">
                <a:solidFill>
                  <a:schemeClr val="lt1"/>
                </a:solidFill>
                <a:latin typeface="Questrial"/>
                <a:ea typeface="Questrial"/>
                <a:cs typeface="Questrial"/>
                <a:sym typeface="Questrial"/>
              </a:defRPr>
            </a:lvl9pPr>
          </a:lstStyle>
          <a:p/>
        </p:txBody>
      </p:sp>
      <p:sp>
        <p:nvSpPr>
          <p:cNvPr id="215" name="Shape 215"/>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16" name="Shape 216"/>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17" name="Shape 217"/>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18" name="Shape 218"/>
        <p:cNvGrpSpPr/>
        <p:nvPr/>
      </p:nvGrpSpPr>
      <p:grpSpPr>
        <a:xfrm>
          <a:off x="0" y="0"/>
          <a:ext cx="0" cy="0"/>
          <a:chOff x="0" y="0"/>
          <a:chExt cx="0" cy="0"/>
        </a:xfrm>
      </p:grpSpPr>
      <p:sp>
        <p:nvSpPr>
          <p:cNvPr id="219" name="Shape 219"/>
          <p:cNvSpPr txBox="1"/>
          <p:nvPr>
            <p:ph type="title"/>
          </p:nvPr>
        </p:nvSpPr>
        <p:spPr>
          <a:xfrm>
            <a:off x="1141412" y="618518"/>
            <a:ext cx="9905997" cy="147857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20" name="Shape 220"/>
          <p:cNvSpPr txBox="1"/>
          <p:nvPr>
            <p:ph idx="1" type="body"/>
          </p:nvPr>
        </p:nvSpPr>
        <p:spPr>
          <a:xfrm rot="5400000">
            <a:off x="4323554" y="-932655"/>
            <a:ext cx="3541713" cy="9905998"/>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221" name="Shape 221"/>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22" name="Shape 222"/>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23" name="Shape 223"/>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224" name="Shape 224"/>
        <p:cNvGrpSpPr/>
        <p:nvPr/>
      </p:nvGrpSpPr>
      <p:grpSpPr>
        <a:xfrm>
          <a:off x="0" y="0"/>
          <a:ext cx="0" cy="0"/>
          <a:chOff x="0" y="0"/>
          <a:chExt cx="0" cy="0"/>
        </a:xfrm>
      </p:grpSpPr>
      <p:sp>
        <p:nvSpPr>
          <p:cNvPr id="225" name="Shape 225"/>
          <p:cNvSpPr txBox="1"/>
          <p:nvPr>
            <p:ph type="title"/>
          </p:nvPr>
        </p:nvSpPr>
        <p:spPr>
          <a:xfrm rot="5400000">
            <a:off x="7454104" y="2197894"/>
            <a:ext cx="5181601" cy="200501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26" name="Shape 226"/>
          <p:cNvSpPr txBox="1"/>
          <p:nvPr>
            <p:ph idx="1" type="body"/>
          </p:nvPr>
        </p:nvSpPr>
        <p:spPr>
          <a:xfrm rot="5400000">
            <a:off x="2424904" y="-673895"/>
            <a:ext cx="5181601" cy="7748589"/>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227" name="Shape 227"/>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28" name="Shape 228"/>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229" name="Shape 229"/>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14" name="Shape 114"/>
        <p:cNvGrpSpPr/>
        <p:nvPr/>
      </p:nvGrpSpPr>
      <p:grpSpPr>
        <a:xfrm>
          <a:off x="0" y="0"/>
          <a:ext cx="0" cy="0"/>
          <a:chOff x="0" y="0"/>
          <a:chExt cx="0" cy="0"/>
        </a:xfrm>
      </p:grpSpPr>
      <p:sp>
        <p:nvSpPr>
          <p:cNvPr id="115" name="Shape 115"/>
          <p:cNvSpPr txBox="1"/>
          <p:nvPr>
            <p:ph type="title"/>
          </p:nvPr>
        </p:nvSpPr>
        <p:spPr>
          <a:xfrm>
            <a:off x="1141412" y="618518"/>
            <a:ext cx="9905997" cy="147857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6" name="Shape 116"/>
          <p:cNvSpPr txBox="1"/>
          <p:nvPr>
            <p:ph idx="1" type="body"/>
          </p:nvPr>
        </p:nvSpPr>
        <p:spPr>
          <a:xfrm>
            <a:off x="1141412" y="2249486"/>
            <a:ext cx="9905998" cy="3541713"/>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17" name="Shape 117"/>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b="0" i="0" sz="1050" u="none" cap="none" strike="noStrik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18" name="Shape 118"/>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b="0" i="0" sz="1050" u="none" cap="none" strike="noStrik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19" name="Shape 119"/>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050" u="none" cap="none" strike="noStrike">
                <a:solidFill>
                  <a:schemeClr val="lt1"/>
                </a:solidFill>
                <a:latin typeface="Questrial"/>
                <a:ea typeface="Questrial"/>
                <a:cs typeface="Questrial"/>
                <a:sym typeface="Quest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20" name="Shape 120"/>
        <p:cNvGrpSpPr/>
        <p:nvPr/>
      </p:nvGrpSpPr>
      <p:grpSpPr>
        <a:xfrm>
          <a:off x="0" y="0"/>
          <a:ext cx="0" cy="0"/>
          <a:chOff x="0" y="0"/>
          <a:chExt cx="0" cy="0"/>
        </a:xfrm>
      </p:grpSpPr>
      <p:sp>
        <p:nvSpPr>
          <p:cNvPr id="121" name="Shape 121"/>
          <p:cNvSpPr txBox="1"/>
          <p:nvPr>
            <p:ph type="title"/>
          </p:nvPr>
        </p:nvSpPr>
        <p:spPr>
          <a:xfrm>
            <a:off x="1141411" y="1419225"/>
            <a:ext cx="9906000" cy="2852737"/>
          </a:xfrm>
          <a:prstGeom prst="rect">
            <a:avLst/>
          </a:prstGeom>
          <a:noFill/>
          <a:ln>
            <a:noFill/>
          </a:ln>
        </p:spPr>
        <p:txBody>
          <a:bodyPr anchorCtr="0" anchor="b"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22" name="Shape 122"/>
          <p:cNvSpPr txBox="1"/>
          <p:nvPr>
            <p:ph idx="1" type="body"/>
          </p:nvPr>
        </p:nvSpPr>
        <p:spPr>
          <a:xfrm>
            <a:off x="1141411" y="4424362"/>
            <a:ext cx="9906000" cy="1374775"/>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8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8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600" u="none" cap="none" strike="noStrike">
                <a:solidFill>
                  <a:schemeClr val="lt1"/>
                </a:solidFill>
                <a:latin typeface="Questrial"/>
                <a:ea typeface="Questrial"/>
                <a:cs typeface="Questrial"/>
                <a:sym typeface="Questrial"/>
              </a:defRPr>
            </a:lvl9pPr>
          </a:lstStyle>
          <a:p/>
        </p:txBody>
      </p:sp>
      <p:sp>
        <p:nvSpPr>
          <p:cNvPr id="123" name="Shape 123"/>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24" name="Shape 124"/>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25" name="Shape 125"/>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126" name="Shape 126"/>
        <p:cNvGrpSpPr/>
        <p:nvPr/>
      </p:nvGrpSpPr>
      <p:grpSpPr>
        <a:xfrm>
          <a:off x="0" y="0"/>
          <a:ext cx="0" cy="0"/>
          <a:chOff x="0" y="0"/>
          <a:chExt cx="0" cy="0"/>
        </a:xfrm>
      </p:grpSpPr>
      <p:sp>
        <p:nvSpPr>
          <p:cNvPr id="127" name="Shape 127"/>
          <p:cNvSpPr txBox="1"/>
          <p:nvPr>
            <p:ph type="title"/>
          </p:nvPr>
        </p:nvSpPr>
        <p:spPr>
          <a:xfrm>
            <a:off x="1141412" y="618518"/>
            <a:ext cx="9905997" cy="147857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28" name="Shape 128"/>
          <p:cNvSpPr txBox="1"/>
          <p:nvPr>
            <p:ph idx="1" type="body"/>
          </p:nvPr>
        </p:nvSpPr>
        <p:spPr>
          <a:xfrm>
            <a:off x="1141409" y="2249485"/>
            <a:ext cx="4878388" cy="3541713"/>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29" name="Shape 129"/>
          <p:cNvSpPr txBox="1"/>
          <p:nvPr>
            <p:ph idx="2" type="body"/>
          </p:nvPr>
        </p:nvSpPr>
        <p:spPr>
          <a:xfrm>
            <a:off x="6172200" y="2249485"/>
            <a:ext cx="4875211" cy="3541713"/>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30" name="Shape 130"/>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31" name="Shape 131"/>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32" name="Shape 132"/>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133" name="Shape 133"/>
        <p:cNvGrpSpPr/>
        <p:nvPr/>
      </p:nvGrpSpPr>
      <p:grpSpPr>
        <a:xfrm>
          <a:off x="0" y="0"/>
          <a:ext cx="0" cy="0"/>
          <a:chOff x="0" y="0"/>
          <a:chExt cx="0" cy="0"/>
        </a:xfrm>
      </p:grpSpPr>
      <p:sp>
        <p:nvSpPr>
          <p:cNvPr id="134" name="Shape 134"/>
          <p:cNvSpPr txBox="1"/>
          <p:nvPr>
            <p:ph type="title"/>
          </p:nvPr>
        </p:nvSpPr>
        <p:spPr>
          <a:xfrm>
            <a:off x="1141411" y="619125"/>
            <a:ext cx="9906000" cy="1477961"/>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35" name="Shape 135"/>
          <p:cNvSpPr txBox="1"/>
          <p:nvPr>
            <p:ph idx="1" type="body"/>
          </p:nvPr>
        </p:nvSpPr>
        <p:spPr>
          <a:xfrm>
            <a:off x="1370019" y="2249485"/>
            <a:ext cx="4649783" cy="823912"/>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136" name="Shape 136"/>
          <p:cNvSpPr txBox="1"/>
          <p:nvPr>
            <p:ph idx="2" type="body"/>
          </p:nvPr>
        </p:nvSpPr>
        <p:spPr>
          <a:xfrm>
            <a:off x="1141409" y="3073397"/>
            <a:ext cx="4878391" cy="2717801"/>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37" name="Shape 137"/>
          <p:cNvSpPr txBox="1"/>
          <p:nvPr>
            <p:ph idx="3" type="body"/>
          </p:nvPr>
        </p:nvSpPr>
        <p:spPr>
          <a:xfrm>
            <a:off x="6400807" y="2249484"/>
            <a:ext cx="4646602" cy="823912"/>
          </a:xfrm>
          <a:prstGeom prst="rect">
            <a:avLst/>
          </a:prstGeom>
          <a:noFill/>
          <a:ln>
            <a:noFill/>
          </a:ln>
        </p:spPr>
        <p:txBody>
          <a:bodyPr anchorCtr="0" anchor="b" bIns="91425" lIns="91425" rIns="91425" tIns="91425"/>
          <a:lstStyle>
            <a:lvl1pPr indent="0" lvl="0" marL="0" marR="0" rtl="0" algn="l">
              <a:lnSpc>
                <a:spcPct val="90000"/>
              </a:lnSpc>
              <a:spcBef>
                <a:spcPts val="1000"/>
              </a:spcBef>
              <a:buClr>
                <a:schemeClr val="lt1"/>
              </a:buClr>
              <a:buFont typeface="Arial"/>
              <a:buNone/>
              <a:defRPr b="0" i="0" sz="24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1" i="0" sz="20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1" i="0" sz="18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1" i="0" sz="1600" u="none" cap="none" strike="noStrike">
                <a:solidFill>
                  <a:schemeClr val="lt1"/>
                </a:solidFill>
                <a:latin typeface="Questrial"/>
                <a:ea typeface="Questrial"/>
                <a:cs typeface="Questrial"/>
                <a:sym typeface="Questrial"/>
              </a:defRPr>
            </a:lvl9pPr>
          </a:lstStyle>
          <a:p/>
        </p:txBody>
      </p:sp>
      <p:sp>
        <p:nvSpPr>
          <p:cNvPr id="138" name="Shape 138"/>
          <p:cNvSpPr txBox="1"/>
          <p:nvPr>
            <p:ph idx="4" type="body"/>
          </p:nvPr>
        </p:nvSpPr>
        <p:spPr>
          <a:xfrm>
            <a:off x="6172200" y="3073397"/>
            <a:ext cx="4875209" cy="2717801"/>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39" name="Shape 139"/>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40" name="Shape 140"/>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41" name="Shape 141"/>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42" name="Shape 142"/>
        <p:cNvGrpSpPr/>
        <p:nvPr/>
      </p:nvGrpSpPr>
      <p:grpSpPr>
        <a:xfrm>
          <a:off x="0" y="0"/>
          <a:ext cx="0" cy="0"/>
          <a:chOff x="0" y="0"/>
          <a:chExt cx="0" cy="0"/>
        </a:xfrm>
      </p:grpSpPr>
      <p:sp>
        <p:nvSpPr>
          <p:cNvPr id="143" name="Shape 143"/>
          <p:cNvSpPr txBox="1"/>
          <p:nvPr>
            <p:ph type="title"/>
          </p:nvPr>
        </p:nvSpPr>
        <p:spPr>
          <a:xfrm>
            <a:off x="1141412" y="618518"/>
            <a:ext cx="9905997" cy="147857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44" name="Shape 144"/>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45" name="Shape 145"/>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46" name="Shape 146"/>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47" name="Shape 147"/>
        <p:cNvGrpSpPr/>
        <p:nvPr/>
      </p:nvGrpSpPr>
      <p:grpSpPr>
        <a:xfrm>
          <a:off x="0" y="0"/>
          <a:ext cx="0" cy="0"/>
          <a:chOff x="0" y="0"/>
          <a:chExt cx="0" cy="0"/>
        </a:xfrm>
      </p:grpSpPr>
      <p:sp>
        <p:nvSpPr>
          <p:cNvPr id="148" name="Shape 148"/>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49" name="Shape 149"/>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50" name="Shape 150"/>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51" name="Shape 151"/>
        <p:cNvGrpSpPr/>
        <p:nvPr/>
      </p:nvGrpSpPr>
      <p:grpSpPr>
        <a:xfrm>
          <a:off x="0" y="0"/>
          <a:ext cx="0" cy="0"/>
          <a:chOff x="0" y="0"/>
          <a:chExt cx="0" cy="0"/>
        </a:xfrm>
      </p:grpSpPr>
      <p:sp>
        <p:nvSpPr>
          <p:cNvPr id="152" name="Shape 152"/>
          <p:cNvSpPr txBox="1"/>
          <p:nvPr>
            <p:ph type="title"/>
          </p:nvPr>
        </p:nvSpPr>
        <p:spPr>
          <a:xfrm>
            <a:off x="1146704" y="609600"/>
            <a:ext cx="3856037" cy="1639883"/>
          </a:xfrm>
          <a:prstGeom prst="rect">
            <a:avLst/>
          </a:prstGeom>
          <a:noFill/>
          <a:ln>
            <a:noFill/>
          </a:ln>
        </p:spPr>
        <p:txBody>
          <a:bodyPr anchorCtr="0" anchor="b" bIns="91425" lIns="91425" rIns="91425" tIns="91425"/>
          <a:lstStyle>
            <a:lvl1pPr indent="0" lvl="0" marL="0" marR="0" rtl="0" algn="l">
              <a:lnSpc>
                <a:spcPct val="90000"/>
              </a:lnSpc>
              <a:spcBef>
                <a:spcPts val="0"/>
              </a:spcBef>
              <a:buClr>
                <a:schemeClr val="lt1"/>
              </a:buClr>
              <a:buFont typeface="Questrial"/>
              <a:buNone/>
              <a:defRPr b="0" i="0" sz="32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53" name="Shape 153"/>
          <p:cNvSpPr txBox="1"/>
          <p:nvPr>
            <p:ph idx="1" type="body"/>
          </p:nvPr>
        </p:nvSpPr>
        <p:spPr>
          <a:xfrm>
            <a:off x="5156200" y="592666"/>
            <a:ext cx="5891208" cy="5198534"/>
          </a:xfrm>
          <a:prstGeom prst="rect">
            <a:avLst/>
          </a:prstGeom>
          <a:noFill/>
          <a:ln>
            <a:noFill/>
          </a:ln>
        </p:spPr>
        <p:txBody>
          <a:bodyPr anchorCtr="0" anchor="ctr"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154" name="Shape 154"/>
          <p:cNvSpPr txBox="1"/>
          <p:nvPr>
            <p:ph idx="2" type="body"/>
          </p:nvPr>
        </p:nvSpPr>
        <p:spPr>
          <a:xfrm>
            <a:off x="1146704" y="2249485"/>
            <a:ext cx="3856037" cy="3541713"/>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6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55" name="Shape 155"/>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56" name="Shape 156"/>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57" name="Shape 157"/>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58" name="Shape 158"/>
        <p:cNvGrpSpPr/>
        <p:nvPr/>
      </p:nvGrpSpPr>
      <p:grpSpPr>
        <a:xfrm>
          <a:off x="0" y="0"/>
          <a:ext cx="0" cy="0"/>
          <a:chOff x="0" y="0"/>
          <a:chExt cx="0" cy="0"/>
        </a:xfrm>
      </p:grpSpPr>
      <p:sp>
        <p:nvSpPr>
          <p:cNvPr id="159" name="Shape 159"/>
          <p:cNvSpPr txBox="1"/>
          <p:nvPr>
            <p:ph type="title"/>
          </p:nvPr>
        </p:nvSpPr>
        <p:spPr>
          <a:xfrm>
            <a:off x="1141412" y="609600"/>
            <a:ext cx="5934507" cy="1639885"/>
          </a:xfrm>
          <a:prstGeom prst="rect">
            <a:avLst/>
          </a:prstGeom>
          <a:noFill/>
          <a:ln>
            <a:noFill/>
          </a:ln>
        </p:spPr>
        <p:txBody>
          <a:bodyPr anchorCtr="0" anchor="b" bIns="91425" lIns="91425" rIns="91425" tIns="91425"/>
          <a:lstStyle>
            <a:lvl1pPr indent="0" lvl="0" marL="0" marR="0" rtl="0" algn="l">
              <a:lnSpc>
                <a:spcPct val="90000"/>
              </a:lnSpc>
              <a:spcBef>
                <a:spcPts val="0"/>
              </a:spcBef>
              <a:buClr>
                <a:schemeClr val="lt1"/>
              </a:buClr>
              <a:buFont typeface="Questrial"/>
              <a:buNone/>
              <a:defRPr b="0" i="0" sz="32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60" name="Shape 160"/>
          <p:cNvSpPr/>
          <p:nvPr>
            <p:ph idx="2" type="pic"/>
          </p:nvPr>
        </p:nvSpPr>
        <p:spPr>
          <a:xfrm>
            <a:off x="7380721" y="609600"/>
            <a:ext cx="3666689" cy="5181599"/>
          </a:xfrm>
          <a:prstGeom prst="round2DiagRect">
            <a:avLst>
              <a:gd fmla="val 5608" name="adj1"/>
              <a:gd fmla="val 0" name="adj2"/>
            </a:avLst>
          </a:prstGeom>
          <a:noFill/>
          <a:ln cap="sq" cmpd="sng" w="19050">
            <a:solidFill>
              <a:srgbClr val="B0BFC7">
                <a:alpha val="60000"/>
              </a:srgbClr>
            </a:solidFill>
            <a:prstDash val="solid"/>
            <a:miter/>
            <a:headEnd len="med" w="med" type="none"/>
            <a:tailEnd len="med" w="med" type="none"/>
          </a:ln>
          <a:effectLst>
            <a:outerShdw blurRad="88900" rotWithShape="0" algn="t" dir="5400000" dist="38100">
              <a:srgbClr val="000000">
                <a:alpha val="40000"/>
              </a:srgbClr>
            </a:outerShdw>
          </a:effectLst>
        </p:spPr>
        <p:txBody>
          <a:bodyPr anchorCtr="0" anchor="t" bIns="91425" lIns="91425" rIns="91425" tIns="91425"/>
          <a:lstStyle>
            <a:lvl1pPr indent="0" lvl="0" marL="0" marR="0" rtl="0" algn="l">
              <a:lnSpc>
                <a:spcPct val="120000"/>
              </a:lnSpc>
              <a:spcBef>
                <a:spcPts val="1000"/>
              </a:spcBef>
              <a:buClr>
                <a:schemeClr val="lt1"/>
              </a:buClr>
              <a:buFont typeface="Arial"/>
              <a:buNone/>
              <a:defRPr b="0" i="0" sz="32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28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24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2000" u="none" cap="none" strike="noStrike">
                <a:solidFill>
                  <a:schemeClr val="lt1"/>
                </a:solidFill>
                <a:latin typeface="Questrial"/>
                <a:ea typeface="Questrial"/>
                <a:cs typeface="Questrial"/>
                <a:sym typeface="Questrial"/>
              </a:defRPr>
            </a:lvl9pPr>
          </a:lstStyle>
          <a:p/>
        </p:txBody>
      </p:sp>
      <p:sp>
        <p:nvSpPr>
          <p:cNvPr id="161" name="Shape 161"/>
          <p:cNvSpPr txBox="1"/>
          <p:nvPr>
            <p:ph idx="1" type="body"/>
          </p:nvPr>
        </p:nvSpPr>
        <p:spPr>
          <a:xfrm>
            <a:off x="1141409" y="2249485"/>
            <a:ext cx="5934510" cy="3541713"/>
          </a:xfrm>
          <a:prstGeom prst="rect">
            <a:avLst/>
          </a:prstGeom>
          <a:noFill/>
          <a:ln>
            <a:noFill/>
          </a:ln>
        </p:spPr>
        <p:txBody>
          <a:bodyPr anchorCtr="0" anchor="t" bIns="91425" lIns="91425" rIns="91425" tIns="91425"/>
          <a:lstStyle>
            <a:lvl1pPr indent="0" lvl="0" marL="0" marR="0" rtl="0" algn="l">
              <a:lnSpc>
                <a:spcPct val="120000"/>
              </a:lnSpc>
              <a:spcBef>
                <a:spcPts val="1000"/>
              </a:spcBef>
              <a:buClr>
                <a:schemeClr val="lt1"/>
              </a:buClr>
              <a:buFont typeface="Arial"/>
              <a:buNone/>
              <a:defRPr b="0" i="0" sz="1600" u="none" cap="none" strike="noStrike">
                <a:solidFill>
                  <a:schemeClr val="lt1"/>
                </a:solidFill>
                <a:latin typeface="Questrial"/>
                <a:ea typeface="Questrial"/>
                <a:cs typeface="Questrial"/>
                <a:sym typeface="Questrial"/>
              </a:defRPr>
            </a:lvl1pPr>
            <a:lvl2pPr indent="0" lvl="1" marL="457200" marR="0" rtl="0" algn="l">
              <a:lnSpc>
                <a:spcPct val="120000"/>
              </a:lnSpc>
              <a:spcBef>
                <a:spcPts val="500"/>
              </a:spcBef>
              <a:buClr>
                <a:schemeClr val="lt1"/>
              </a:buClr>
              <a:buFont typeface="Arial"/>
              <a:buNone/>
              <a:defRPr b="0" i="0" sz="1400" u="none" cap="none" strike="noStrike">
                <a:solidFill>
                  <a:schemeClr val="lt1"/>
                </a:solidFill>
                <a:latin typeface="Questrial"/>
                <a:ea typeface="Questrial"/>
                <a:cs typeface="Questrial"/>
                <a:sym typeface="Questrial"/>
              </a:defRPr>
            </a:lvl2pPr>
            <a:lvl3pPr indent="0" lvl="2" marL="914400" marR="0" rtl="0" algn="l">
              <a:lnSpc>
                <a:spcPct val="120000"/>
              </a:lnSpc>
              <a:spcBef>
                <a:spcPts val="500"/>
              </a:spcBef>
              <a:buClr>
                <a:schemeClr val="lt1"/>
              </a:buClr>
              <a:buFont typeface="Arial"/>
              <a:buNone/>
              <a:defRPr b="0" i="0" sz="1200" u="none" cap="none" strike="noStrike">
                <a:solidFill>
                  <a:schemeClr val="lt1"/>
                </a:solidFill>
                <a:latin typeface="Questrial"/>
                <a:ea typeface="Questrial"/>
                <a:cs typeface="Questrial"/>
                <a:sym typeface="Questrial"/>
              </a:defRPr>
            </a:lvl3pPr>
            <a:lvl4pPr indent="0" lvl="3" marL="1371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4pPr>
            <a:lvl5pPr indent="0" lvl="4" marL="18288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5pPr>
            <a:lvl6pPr indent="0" lvl="5" marL="22860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6pPr>
            <a:lvl7pPr indent="0" lvl="6" marL="27432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7pPr>
            <a:lvl8pPr indent="0" lvl="7" marL="32004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8pPr>
            <a:lvl9pPr indent="0" lvl="8" marL="3657600" marR="0" rtl="0" algn="l">
              <a:lnSpc>
                <a:spcPct val="120000"/>
              </a:lnSpc>
              <a:spcBef>
                <a:spcPts val="500"/>
              </a:spcBef>
              <a:buClr>
                <a:schemeClr val="lt1"/>
              </a:buClr>
              <a:buFont typeface="Arial"/>
              <a:buNone/>
              <a:defRPr b="0" i="0" sz="1000" u="none" cap="none" strike="noStrike">
                <a:solidFill>
                  <a:schemeClr val="lt1"/>
                </a:solidFill>
                <a:latin typeface="Questrial"/>
                <a:ea typeface="Questrial"/>
                <a:cs typeface="Questrial"/>
                <a:sym typeface="Questrial"/>
              </a:defRPr>
            </a:lvl9pPr>
          </a:lstStyle>
          <a:p/>
        </p:txBody>
      </p:sp>
      <p:sp>
        <p:nvSpPr>
          <p:cNvPr id="162" name="Shape 162"/>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sz="1050">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63" name="Shape 163"/>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sz="1050" cap="non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164" name="Shape 164"/>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050">
                <a:solidFill>
                  <a:schemeClr val="lt1"/>
                </a:solidFill>
                <a:latin typeface="Questrial"/>
                <a:ea typeface="Questrial"/>
                <a:cs typeface="Questrial"/>
                <a:sym typeface="Quest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01.png"/><Relationship Id="rId2" Type="http://schemas.openxmlformats.org/officeDocument/2006/relationships/image" Target="../media/image00.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5" Type="http://schemas.openxmlformats.org/officeDocument/2006/relationships/slideLayout" Target="../slideLayouts/slideLayout3.xml"/><Relationship Id="rId19" Type="http://schemas.openxmlformats.org/officeDocument/2006/relationships/slideLayout" Target="../slideLayouts/slideLayout17.xml"/><Relationship Id="rId6" Type="http://schemas.openxmlformats.org/officeDocument/2006/relationships/slideLayout" Target="../slideLayouts/slideLayout4.xml"/><Relationship Id="rId18" Type="http://schemas.openxmlformats.org/officeDocument/2006/relationships/slideLayout" Target="../slideLayouts/slideLayout16.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5" name="Shape 5"/>
        <p:cNvGrpSpPr/>
        <p:nvPr/>
      </p:nvGrpSpPr>
      <p:grpSpPr>
        <a:xfrm>
          <a:off x="0" y="0"/>
          <a:ext cx="0" cy="0"/>
          <a:chOff x="0" y="0"/>
          <a:chExt cx="0" cy="0"/>
        </a:xfrm>
      </p:grpSpPr>
      <p:pic>
        <p:nvPicPr>
          <p:cNvPr descr="\\DROBO-FS\QuickDrops\JB\PPTX NG\Droplets\LightingOverlay.png" id="6" name="Shape 6"/>
          <p:cNvPicPr preferRelativeResize="0"/>
          <p:nvPr/>
        </p:nvPicPr>
        <p:blipFill rotWithShape="1">
          <a:blip r:embed="rId2">
            <a:alphaModFix amt="30000"/>
          </a:blip>
          <a:srcRect b="0" l="0" r="0" t="0"/>
          <a:stretch/>
        </p:blipFill>
        <p:spPr>
          <a:xfrm>
            <a:off x="0" y="0"/>
            <a:ext cx="12192003" cy="6858000"/>
          </a:xfrm>
          <a:prstGeom prst="rect">
            <a:avLst/>
          </a:prstGeom>
          <a:noFill/>
          <a:ln>
            <a:noFill/>
          </a:ln>
        </p:spPr>
      </p:pic>
      <p:grpSp>
        <p:nvGrpSpPr>
          <p:cNvPr id="7" name="Shape 7"/>
          <p:cNvGrpSpPr/>
          <p:nvPr/>
        </p:nvGrpSpPr>
        <p:grpSpPr>
          <a:xfrm>
            <a:off x="-14288" y="0"/>
            <a:ext cx="12053888" cy="6858000"/>
            <a:chOff x="-14288" y="0"/>
            <a:chExt cx="12053888" cy="6858000"/>
          </a:xfrm>
        </p:grpSpPr>
        <p:grpSp>
          <p:nvGrpSpPr>
            <p:cNvPr id="8" name="Shape 8"/>
            <p:cNvGrpSpPr/>
            <p:nvPr/>
          </p:nvGrpSpPr>
          <p:grpSpPr>
            <a:xfrm>
              <a:off x="-14288" y="0"/>
              <a:ext cx="1220788" cy="6858000"/>
              <a:chOff x="-14288" y="0"/>
              <a:chExt cx="1220788" cy="6858000"/>
            </a:xfrm>
          </p:grpSpPr>
          <p:sp>
            <p:nvSpPr>
              <p:cNvPr id="9" name="Shape 9"/>
              <p:cNvSpPr/>
              <p:nvPr/>
            </p:nvSpPr>
            <p:spPr>
              <a:xfrm>
                <a:off x="114300" y="4763"/>
                <a:ext cx="23813" cy="2181224"/>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0" name="Shape 10"/>
              <p:cNvSpPr/>
              <p:nvPr/>
            </p:nvSpPr>
            <p:spPr>
              <a:xfrm>
                <a:off x="33336" y="2176463"/>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33000"/>
                      <a:pt x="84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1" name="Shape 11"/>
              <p:cNvSpPr/>
              <p:nvPr/>
            </p:nvSpPr>
            <p:spPr>
              <a:xfrm>
                <a:off x="28575" y="4021137"/>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2" name="Shape 12"/>
              <p:cNvSpPr/>
              <p:nvPr/>
            </p:nvSpPr>
            <p:spPr>
              <a:xfrm>
                <a:off x="200025" y="4763"/>
                <a:ext cx="369888" cy="1811337"/>
              </a:xfrm>
              <a:custGeom>
                <a:pathLst>
                  <a:path extrusionOk="0" h="120000" w="120000">
                    <a:moveTo>
                      <a:pt x="112274" y="120000"/>
                    </a:moveTo>
                    <a:lnTo>
                      <a:pt x="0" y="65836"/>
                    </a:lnTo>
                    <a:lnTo>
                      <a:pt x="0" y="0"/>
                    </a:lnTo>
                    <a:lnTo>
                      <a:pt x="7725" y="0"/>
                    </a:lnTo>
                    <a:lnTo>
                      <a:pt x="7725" y="65521"/>
                    </a:lnTo>
                    <a:lnTo>
                      <a:pt x="120000" y="119368"/>
                    </a:lnTo>
                    <a:lnTo>
                      <a:pt x="112274" y="120000"/>
                    </a:lnTo>
                    <a:close/>
                  </a:path>
                </a:pathLst>
              </a:custGeom>
              <a:gradFill>
                <a:gsLst>
                  <a:gs pos="0">
                    <a:schemeClr val="lt2"/>
                  </a:gs>
                  <a:gs pos="100000">
                    <a:srgbClr val="3B4B54"/>
                  </a:gs>
                </a:gsLst>
                <a:lin ang="5400000" scaled="0"/>
              </a:gradFill>
              <a:ln>
                <a:noFill/>
              </a:ln>
            </p:spPr>
          </p:sp>
          <p:sp>
            <p:nvSpPr>
              <p:cNvPr id="13" name="Shape 13"/>
              <p:cNvSpPr/>
              <p:nvPr/>
            </p:nvSpPr>
            <p:spPr>
              <a:xfrm>
                <a:off x="503237" y="1801813"/>
                <a:ext cx="190500" cy="188913"/>
              </a:xfrm>
              <a:custGeom>
                <a:pathLst>
                  <a:path extrusionOk="0" h="120000" w="120000">
                    <a:moveTo>
                      <a:pt x="60000" y="120000"/>
                    </a:moveTo>
                    <a:cubicBezTo>
                      <a:pt x="27000" y="120000"/>
                      <a:pt x="0" y="93000"/>
                      <a:pt x="0" y="60000"/>
                    </a:cubicBezTo>
                    <a:cubicBezTo>
                      <a:pt x="0" y="27000"/>
                      <a:pt x="27000" y="0"/>
                      <a:pt x="60000" y="0"/>
                    </a:cubicBezTo>
                    <a:cubicBezTo>
                      <a:pt x="99000" y="0"/>
                      <a:pt x="120000" y="18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27000"/>
                      <a:pt x="93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4" name="Shape 14"/>
              <p:cNvSpPr/>
              <p:nvPr/>
            </p:nvSpPr>
            <p:spPr>
              <a:xfrm>
                <a:off x="285750" y="4763"/>
                <a:ext cx="369888" cy="1430338"/>
              </a:xfrm>
              <a:custGeom>
                <a:pathLst>
                  <a:path extrusionOk="0" h="120000" w="120000">
                    <a:moveTo>
                      <a:pt x="113819" y="120000"/>
                    </a:moveTo>
                    <a:lnTo>
                      <a:pt x="0" y="51009"/>
                    </a:lnTo>
                    <a:lnTo>
                      <a:pt x="0" y="0"/>
                    </a:lnTo>
                    <a:lnTo>
                      <a:pt x="9270" y="0"/>
                    </a:lnTo>
                    <a:lnTo>
                      <a:pt x="9270" y="50610"/>
                    </a:lnTo>
                    <a:lnTo>
                      <a:pt x="120000" y="119200"/>
                    </a:lnTo>
                    <a:lnTo>
                      <a:pt x="113819" y="120000"/>
                    </a:lnTo>
                    <a:close/>
                  </a:path>
                </a:pathLst>
              </a:custGeom>
              <a:gradFill>
                <a:gsLst>
                  <a:gs pos="0">
                    <a:schemeClr val="lt2"/>
                  </a:gs>
                  <a:gs pos="100000">
                    <a:srgbClr val="3B4B54"/>
                  </a:gs>
                </a:gsLst>
                <a:lin ang="5400000" scaled="0"/>
              </a:gradFill>
              <a:ln>
                <a:noFill/>
              </a:ln>
            </p:spPr>
          </p:sp>
          <p:sp>
            <p:nvSpPr>
              <p:cNvPr id="15" name="Shape 15"/>
              <p:cNvSpPr/>
              <p:nvPr/>
            </p:nvSpPr>
            <p:spPr>
              <a:xfrm>
                <a:off x="546100" y="0"/>
                <a:ext cx="152399" cy="912813"/>
              </a:xfrm>
              <a:custGeom>
                <a:pathLst>
                  <a:path extrusionOk="0" h="120000" w="120000">
                    <a:moveTo>
                      <a:pt x="120000" y="120000"/>
                    </a:moveTo>
                    <a:lnTo>
                      <a:pt x="97500" y="120000"/>
                    </a:lnTo>
                    <a:lnTo>
                      <a:pt x="97500" y="40069"/>
                    </a:lnTo>
                    <a:lnTo>
                      <a:pt x="0" y="1252"/>
                    </a:lnTo>
                    <a:lnTo>
                      <a:pt x="18750" y="0"/>
                    </a:lnTo>
                    <a:lnTo>
                      <a:pt x="120000" y="39443"/>
                    </a:lnTo>
                    <a:lnTo>
                      <a:pt x="120000" y="120000"/>
                    </a:lnTo>
                    <a:close/>
                  </a:path>
                </a:pathLst>
              </a:custGeom>
              <a:gradFill>
                <a:gsLst>
                  <a:gs pos="0">
                    <a:schemeClr val="lt2"/>
                  </a:gs>
                  <a:gs pos="100000">
                    <a:srgbClr val="3B4B54"/>
                  </a:gs>
                </a:gsLst>
                <a:lin ang="5400000" scaled="0"/>
              </a:gradFill>
              <a:ln>
                <a:noFill/>
              </a:ln>
            </p:spPr>
          </p:sp>
          <p:sp>
            <p:nvSpPr>
              <p:cNvPr id="16" name="Shape 16"/>
              <p:cNvSpPr/>
              <p:nvPr/>
            </p:nvSpPr>
            <p:spPr>
              <a:xfrm>
                <a:off x="588962" y="1420812"/>
                <a:ext cx="190500" cy="190500"/>
              </a:xfrm>
              <a:custGeom>
                <a:pathLst>
                  <a:path extrusionOk="0" h="120000" w="120000">
                    <a:moveTo>
                      <a:pt x="60000" y="120000"/>
                    </a:moveTo>
                    <a:cubicBezTo>
                      <a:pt x="27000" y="120000"/>
                      <a:pt x="0" y="93000"/>
                      <a:pt x="0" y="60000"/>
                    </a:cubicBezTo>
                    <a:cubicBezTo>
                      <a:pt x="0" y="27000"/>
                      <a:pt x="27000" y="0"/>
                      <a:pt x="60000" y="0"/>
                    </a:cubicBezTo>
                    <a:cubicBezTo>
                      <a:pt x="99000" y="0"/>
                      <a:pt x="120000" y="21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27000"/>
                      <a:pt x="93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7" name="Shape 17"/>
              <p:cNvSpPr/>
              <p:nvPr/>
            </p:nvSpPr>
            <p:spPr>
              <a:xfrm>
                <a:off x="588962" y="903287"/>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18" name="Shape 18"/>
              <p:cNvSpPr/>
              <p:nvPr/>
            </p:nvSpPr>
            <p:spPr>
              <a:xfrm>
                <a:off x="641350" y="0"/>
                <a:ext cx="422275" cy="527050"/>
              </a:xfrm>
              <a:custGeom>
                <a:pathLst>
                  <a:path extrusionOk="0" h="120000" w="120000">
                    <a:moveTo>
                      <a:pt x="115939" y="119999"/>
                    </a:moveTo>
                    <a:lnTo>
                      <a:pt x="21654" y="44457"/>
                    </a:lnTo>
                    <a:lnTo>
                      <a:pt x="0" y="2168"/>
                    </a:lnTo>
                    <a:lnTo>
                      <a:pt x="6766" y="0"/>
                    </a:lnTo>
                    <a:lnTo>
                      <a:pt x="28421" y="41204"/>
                    </a:lnTo>
                    <a:lnTo>
                      <a:pt x="120000" y="115662"/>
                    </a:lnTo>
                    <a:lnTo>
                      <a:pt x="115939" y="119999"/>
                    </a:lnTo>
                    <a:close/>
                  </a:path>
                </a:pathLst>
              </a:custGeom>
              <a:gradFill>
                <a:gsLst>
                  <a:gs pos="0">
                    <a:schemeClr val="lt2"/>
                  </a:gs>
                  <a:gs pos="100000">
                    <a:srgbClr val="3B4B54"/>
                  </a:gs>
                </a:gsLst>
                <a:lin ang="5400000" scaled="0"/>
              </a:gradFill>
              <a:ln>
                <a:noFill/>
              </a:ln>
            </p:spPr>
          </p:sp>
          <p:sp>
            <p:nvSpPr>
              <p:cNvPr id="19" name="Shape 19"/>
              <p:cNvSpPr/>
              <p:nvPr/>
            </p:nvSpPr>
            <p:spPr>
              <a:xfrm>
                <a:off x="1020762" y="488950"/>
                <a:ext cx="161925" cy="147638"/>
              </a:xfrm>
              <a:custGeom>
                <a:pathLst>
                  <a:path extrusionOk="0" h="120000" w="120000">
                    <a:moveTo>
                      <a:pt x="60000" y="120000"/>
                    </a:moveTo>
                    <a:cubicBezTo>
                      <a:pt x="45882" y="120000"/>
                      <a:pt x="31764" y="116129"/>
                      <a:pt x="21176" y="104516"/>
                    </a:cubicBezTo>
                    <a:cubicBezTo>
                      <a:pt x="0" y="77419"/>
                      <a:pt x="0" y="38709"/>
                      <a:pt x="21176" y="15483"/>
                    </a:cubicBezTo>
                    <a:cubicBezTo>
                      <a:pt x="31764" y="3870"/>
                      <a:pt x="45882" y="0"/>
                      <a:pt x="60000" y="0"/>
                    </a:cubicBezTo>
                    <a:cubicBezTo>
                      <a:pt x="74117" y="0"/>
                      <a:pt x="88235" y="3870"/>
                      <a:pt x="98823" y="15483"/>
                    </a:cubicBezTo>
                    <a:cubicBezTo>
                      <a:pt x="120000" y="38709"/>
                      <a:pt x="120000" y="77419"/>
                      <a:pt x="98823" y="104516"/>
                    </a:cubicBezTo>
                    <a:cubicBezTo>
                      <a:pt x="88235" y="116129"/>
                      <a:pt x="74117" y="120000"/>
                      <a:pt x="60000" y="120000"/>
                    </a:cubicBezTo>
                    <a:close/>
                    <a:moveTo>
                      <a:pt x="60000" y="15483"/>
                    </a:moveTo>
                    <a:cubicBezTo>
                      <a:pt x="49411" y="15483"/>
                      <a:pt x="38823" y="19354"/>
                      <a:pt x="31764" y="27096"/>
                    </a:cubicBezTo>
                    <a:cubicBezTo>
                      <a:pt x="14117" y="46451"/>
                      <a:pt x="14117" y="73548"/>
                      <a:pt x="31764" y="92903"/>
                    </a:cubicBezTo>
                    <a:cubicBezTo>
                      <a:pt x="38823" y="100645"/>
                      <a:pt x="49411" y="104516"/>
                      <a:pt x="60000" y="104516"/>
                    </a:cubicBezTo>
                    <a:cubicBezTo>
                      <a:pt x="70588" y="104516"/>
                      <a:pt x="81176" y="100645"/>
                      <a:pt x="88235" y="92903"/>
                    </a:cubicBezTo>
                    <a:cubicBezTo>
                      <a:pt x="105882" y="73548"/>
                      <a:pt x="105882" y="46451"/>
                      <a:pt x="88235" y="27096"/>
                    </a:cubicBezTo>
                    <a:cubicBezTo>
                      <a:pt x="81176" y="19354"/>
                      <a:pt x="70588" y="15483"/>
                      <a:pt x="60000" y="15483"/>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cxnSp>
            <p:nvCxnSpPr>
              <p:cNvPr id="20" name="Shape 20"/>
              <p:cNvCxnSpPr/>
              <p:nvPr/>
            </p:nvCxnSpPr>
            <p:spPr>
              <a:xfrm>
                <a:off x="-4763" y="9525"/>
                <a:ext cx="0" cy="0"/>
              </a:xfrm>
              <a:prstGeom prst="straightConnector1">
                <a:avLst/>
              </a:prstGeom>
              <a:gradFill>
                <a:gsLst>
                  <a:gs pos="0">
                    <a:schemeClr val="lt2"/>
                  </a:gs>
                  <a:gs pos="100000">
                    <a:srgbClr val="3B4B54"/>
                  </a:gs>
                </a:gsLst>
                <a:lin ang="5400000" scaled="0"/>
              </a:gradFill>
              <a:ln cap="flat" cmpd="sng" w="9525">
                <a:solidFill>
                  <a:srgbClr val="FFFFFF"/>
                </a:solidFill>
                <a:prstDash val="solid"/>
                <a:miter/>
                <a:headEnd len="med" w="med" type="none"/>
                <a:tailEnd len="med" w="med" type="none"/>
              </a:ln>
            </p:spPr>
          </p:cxnSp>
          <p:sp>
            <p:nvSpPr>
              <p:cNvPr id="21" name="Shape 21"/>
              <p:cNvSpPr/>
              <p:nvPr/>
            </p:nvSpPr>
            <p:spPr>
              <a:xfrm>
                <a:off x="9525" y="1801813"/>
                <a:ext cx="123824" cy="127000"/>
              </a:xfrm>
              <a:custGeom>
                <a:pathLst>
                  <a:path extrusionOk="0" h="120000" w="120000">
                    <a:moveTo>
                      <a:pt x="9230" y="120000"/>
                    </a:moveTo>
                    <a:lnTo>
                      <a:pt x="0" y="106500"/>
                    </a:lnTo>
                    <a:lnTo>
                      <a:pt x="106153" y="0"/>
                    </a:lnTo>
                    <a:lnTo>
                      <a:pt x="120000" y="13500"/>
                    </a:lnTo>
                    <a:lnTo>
                      <a:pt x="9230" y="120000"/>
                    </a:lnTo>
                    <a:close/>
                  </a:path>
                </a:pathLst>
              </a:custGeom>
              <a:gradFill>
                <a:gsLst>
                  <a:gs pos="0">
                    <a:schemeClr val="lt2"/>
                  </a:gs>
                  <a:gs pos="100000">
                    <a:srgbClr val="3B4B54"/>
                  </a:gs>
                </a:gsLst>
                <a:lin ang="5400000" scaled="0"/>
              </a:gradFill>
              <a:ln>
                <a:noFill/>
              </a:ln>
            </p:spPr>
          </p:sp>
          <p:sp>
            <p:nvSpPr>
              <p:cNvPr id="22" name="Shape 22"/>
              <p:cNvSpPr/>
              <p:nvPr/>
            </p:nvSpPr>
            <p:spPr>
              <a:xfrm>
                <a:off x="-9525" y="3549650"/>
                <a:ext cx="147638" cy="481013"/>
              </a:xfrm>
              <a:custGeom>
                <a:pathLst>
                  <a:path extrusionOk="0" h="120000" w="120000">
                    <a:moveTo>
                      <a:pt x="120000" y="120000"/>
                    </a:moveTo>
                    <a:lnTo>
                      <a:pt x="100645" y="120000"/>
                    </a:lnTo>
                    <a:lnTo>
                      <a:pt x="100645" y="30891"/>
                    </a:lnTo>
                    <a:lnTo>
                      <a:pt x="0" y="4752"/>
                    </a:lnTo>
                    <a:lnTo>
                      <a:pt x="15483" y="0"/>
                    </a:lnTo>
                    <a:lnTo>
                      <a:pt x="120000" y="27326"/>
                    </a:lnTo>
                    <a:lnTo>
                      <a:pt x="120000" y="120000"/>
                    </a:lnTo>
                    <a:close/>
                  </a:path>
                </a:pathLst>
              </a:custGeom>
              <a:gradFill>
                <a:gsLst>
                  <a:gs pos="0">
                    <a:schemeClr val="lt2"/>
                  </a:gs>
                  <a:gs pos="100000">
                    <a:srgbClr val="3B4B54"/>
                  </a:gs>
                </a:gsLst>
                <a:lin ang="5400000" scaled="0"/>
              </a:gradFill>
              <a:ln>
                <a:noFill/>
              </a:ln>
            </p:spPr>
          </p:sp>
          <p:sp>
            <p:nvSpPr>
              <p:cNvPr id="23" name="Shape 23"/>
              <p:cNvSpPr/>
              <p:nvPr/>
            </p:nvSpPr>
            <p:spPr>
              <a:xfrm>
                <a:off x="128586" y="1382712"/>
                <a:ext cx="142875" cy="476249"/>
              </a:xfrm>
              <a:custGeom>
                <a:pathLst>
                  <a:path extrusionOk="0" h="120000" w="120000">
                    <a:moveTo>
                      <a:pt x="120000" y="120000"/>
                    </a:moveTo>
                    <a:lnTo>
                      <a:pt x="104000" y="120000"/>
                    </a:lnTo>
                    <a:lnTo>
                      <a:pt x="104000" y="33600"/>
                    </a:lnTo>
                    <a:lnTo>
                      <a:pt x="0" y="3600"/>
                    </a:lnTo>
                    <a:lnTo>
                      <a:pt x="12000" y="0"/>
                    </a:lnTo>
                    <a:lnTo>
                      <a:pt x="120000" y="32400"/>
                    </a:lnTo>
                    <a:lnTo>
                      <a:pt x="120000" y="120000"/>
                    </a:lnTo>
                    <a:close/>
                  </a:path>
                </a:pathLst>
              </a:custGeom>
              <a:gradFill>
                <a:gsLst>
                  <a:gs pos="0">
                    <a:schemeClr val="lt2"/>
                  </a:gs>
                  <a:gs pos="100000">
                    <a:srgbClr val="3B4B54"/>
                  </a:gs>
                </a:gsLst>
                <a:lin ang="5400000" scaled="0"/>
              </a:gradFill>
              <a:ln>
                <a:noFill/>
              </a:ln>
            </p:spPr>
          </p:sp>
          <p:sp>
            <p:nvSpPr>
              <p:cNvPr id="24" name="Shape 24"/>
              <p:cNvSpPr/>
              <p:nvPr/>
            </p:nvSpPr>
            <p:spPr>
              <a:xfrm>
                <a:off x="204786" y="1849438"/>
                <a:ext cx="114300" cy="107949"/>
              </a:xfrm>
              <a:custGeom>
                <a:pathLst>
                  <a:path extrusionOk="0" h="120000" w="120000">
                    <a:moveTo>
                      <a:pt x="60000" y="120000"/>
                    </a:moveTo>
                    <a:cubicBezTo>
                      <a:pt x="30000" y="120000"/>
                      <a:pt x="0" y="93913"/>
                      <a:pt x="0" y="62608"/>
                    </a:cubicBezTo>
                    <a:cubicBezTo>
                      <a:pt x="0" y="26086"/>
                      <a:pt x="30000" y="0"/>
                      <a:pt x="60000" y="0"/>
                    </a:cubicBezTo>
                    <a:cubicBezTo>
                      <a:pt x="90000" y="0"/>
                      <a:pt x="120000" y="26086"/>
                      <a:pt x="120000" y="62608"/>
                    </a:cubicBezTo>
                    <a:cubicBezTo>
                      <a:pt x="120000" y="93913"/>
                      <a:pt x="90000" y="120000"/>
                      <a:pt x="60000" y="120000"/>
                    </a:cubicBezTo>
                    <a:close/>
                    <a:moveTo>
                      <a:pt x="60000" y="20869"/>
                    </a:moveTo>
                    <a:cubicBezTo>
                      <a:pt x="40000" y="20869"/>
                      <a:pt x="20000" y="41739"/>
                      <a:pt x="20000" y="62608"/>
                    </a:cubicBezTo>
                    <a:cubicBezTo>
                      <a:pt x="20000" y="83478"/>
                      <a:pt x="40000" y="99130"/>
                      <a:pt x="60000" y="99130"/>
                    </a:cubicBezTo>
                    <a:cubicBezTo>
                      <a:pt x="80000" y="99130"/>
                      <a:pt x="100000" y="83478"/>
                      <a:pt x="100000" y="62608"/>
                    </a:cubicBezTo>
                    <a:cubicBezTo>
                      <a:pt x="100000" y="41739"/>
                      <a:pt x="80000" y="20869"/>
                      <a:pt x="60000" y="20869"/>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25" name="Shape 25"/>
              <p:cNvSpPr/>
              <p:nvPr/>
            </p:nvSpPr>
            <p:spPr>
              <a:xfrm>
                <a:off x="133350" y="4662487"/>
                <a:ext cx="23813" cy="2181224"/>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26" name="Shape 26"/>
              <p:cNvSpPr/>
              <p:nvPr/>
            </p:nvSpPr>
            <p:spPr>
              <a:xfrm>
                <a:off x="223837" y="5041900"/>
                <a:ext cx="369888" cy="1801813"/>
              </a:xfrm>
              <a:custGeom>
                <a:pathLst>
                  <a:path extrusionOk="0" h="120000" w="120000">
                    <a:moveTo>
                      <a:pt x="7725" y="120000"/>
                    </a:moveTo>
                    <a:lnTo>
                      <a:pt x="0" y="120000"/>
                    </a:lnTo>
                    <a:lnTo>
                      <a:pt x="0" y="54449"/>
                    </a:lnTo>
                    <a:lnTo>
                      <a:pt x="0" y="54132"/>
                    </a:lnTo>
                    <a:lnTo>
                      <a:pt x="112274" y="0"/>
                    </a:lnTo>
                    <a:lnTo>
                      <a:pt x="120000" y="634"/>
                    </a:lnTo>
                    <a:lnTo>
                      <a:pt x="7725" y="54766"/>
                    </a:lnTo>
                    <a:lnTo>
                      <a:pt x="7725" y="120000"/>
                    </a:lnTo>
                    <a:close/>
                  </a:path>
                </a:pathLst>
              </a:custGeom>
              <a:gradFill>
                <a:gsLst>
                  <a:gs pos="0">
                    <a:schemeClr val="lt2"/>
                  </a:gs>
                  <a:gs pos="100000">
                    <a:srgbClr val="3B4B54"/>
                  </a:gs>
                </a:gsLst>
                <a:lin ang="5400000" scaled="0"/>
              </a:gradFill>
              <a:ln>
                <a:noFill/>
              </a:ln>
            </p:spPr>
          </p:sp>
          <p:sp>
            <p:nvSpPr>
              <p:cNvPr id="27" name="Shape 27"/>
              <p:cNvSpPr/>
              <p:nvPr/>
            </p:nvSpPr>
            <p:spPr>
              <a:xfrm>
                <a:off x="52386" y="448151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4000" y="108000"/>
                      <a:pt x="108000" y="87000"/>
                      <a:pt x="108000" y="60000"/>
                    </a:cubicBezTo>
                    <a:cubicBezTo>
                      <a:pt x="108000" y="33000"/>
                      <a:pt x="84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28" name="Shape 28"/>
              <p:cNvSpPr/>
              <p:nvPr/>
            </p:nvSpPr>
            <p:spPr>
              <a:xfrm>
                <a:off x="-14288" y="5627687"/>
                <a:ext cx="85724" cy="1216024"/>
              </a:xfrm>
              <a:custGeom>
                <a:pathLst>
                  <a:path extrusionOk="0" h="120000" w="120000">
                    <a:moveTo>
                      <a:pt x="120000" y="120000"/>
                    </a:moveTo>
                    <a:lnTo>
                      <a:pt x="80000" y="120000"/>
                    </a:lnTo>
                    <a:lnTo>
                      <a:pt x="80000" y="23342"/>
                    </a:lnTo>
                    <a:lnTo>
                      <a:pt x="0" y="469"/>
                    </a:lnTo>
                    <a:lnTo>
                      <a:pt x="40000" y="0"/>
                    </a:lnTo>
                    <a:lnTo>
                      <a:pt x="120000" y="22872"/>
                    </a:lnTo>
                    <a:lnTo>
                      <a:pt x="120000" y="120000"/>
                    </a:lnTo>
                    <a:close/>
                  </a:path>
                </a:pathLst>
              </a:custGeom>
              <a:gradFill>
                <a:gsLst>
                  <a:gs pos="0">
                    <a:schemeClr val="lt2"/>
                  </a:gs>
                  <a:gs pos="100000">
                    <a:srgbClr val="3B4B54"/>
                  </a:gs>
                </a:gsLst>
                <a:lin ang="5400000" scaled="0"/>
              </a:gradFill>
              <a:ln>
                <a:noFill/>
              </a:ln>
            </p:spPr>
          </p:sp>
          <p:sp>
            <p:nvSpPr>
              <p:cNvPr id="29" name="Shape 29"/>
              <p:cNvSpPr/>
              <p:nvPr/>
            </p:nvSpPr>
            <p:spPr>
              <a:xfrm>
                <a:off x="527050" y="4867275"/>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30" name="Shape 30"/>
              <p:cNvSpPr/>
              <p:nvPr/>
            </p:nvSpPr>
            <p:spPr>
              <a:xfrm>
                <a:off x="309562" y="5422900"/>
                <a:ext cx="374649" cy="1425574"/>
              </a:xfrm>
              <a:custGeom>
                <a:pathLst>
                  <a:path extrusionOk="0" h="120000" w="120000">
                    <a:moveTo>
                      <a:pt x="9152" y="120000"/>
                    </a:moveTo>
                    <a:lnTo>
                      <a:pt x="0" y="120000"/>
                    </a:lnTo>
                    <a:lnTo>
                      <a:pt x="0" y="68819"/>
                    </a:lnTo>
                    <a:lnTo>
                      <a:pt x="1525" y="68418"/>
                    </a:lnTo>
                    <a:lnTo>
                      <a:pt x="112372" y="0"/>
                    </a:lnTo>
                    <a:lnTo>
                      <a:pt x="120000" y="801"/>
                    </a:lnTo>
                    <a:lnTo>
                      <a:pt x="9152" y="69220"/>
                    </a:lnTo>
                    <a:lnTo>
                      <a:pt x="9152" y="120000"/>
                    </a:lnTo>
                    <a:close/>
                  </a:path>
                </a:pathLst>
              </a:custGeom>
              <a:gradFill>
                <a:gsLst>
                  <a:gs pos="0">
                    <a:schemeClr val="lt2"/>
                  </a:gs>
                  <a:gs pos="100000">
                    <a:srgbClr val="3B4B54"/>
                  </a:gs>
                </a:gsLst>
                <a:lin ang="5400000" scaled="0"/>
              </a:gradFill>
              <a:ln>
                <a:noFill/>
              </a:ln>
            </p:spPr>
          </p:sp>
          <p:sp>
            <p:nvSpPr>
              <p:cNvPr id="31" name="Shape 31"/>
              <p:cNvSpPr/>
              <p:nvPr/>
            </p:nvSpPr>
            <p:spPr>
              <a:xfrm>
                <a:off x="569912" y="5945187"/>
                <a:ext cx="152399" cy="912813"/>
              </a:xfrm>
              <a:custGeom>
                <a:pathLst>
                  <a:path extrusionOk="0" h="120000" w="120000">
                    <a:moveTo>
                      <a:pt x="18750" y="120000"/>
                    </a:moveTo>
                    <a:lnTo>
                      <a:pt x="0" y="118747"/>
                    </a:lnTo>
                    <a:lnTo>
                      <a:pt x="101250" y="79930"/>
                    </a:lnTo>
                    <a:lnTo>
                      <a:pt x="101250" y="0"/>
                    </a:lnTo>
                    <a:lnTo>
                      <a:pt x="120000" y="0"/>
                    </a:lnTo>
                    <a:lnTo>
                      <a:pt x="120000" y="80556"/>
                    </a:lnTo>
                    <a:lnTo>
                      <a:pt x="18750" y="120000"/>
                    </a:lnTo>
                    <a:close/>
                  </a:path>
                </a:pathLst>
              </a:custGeom>
              <a:gradFill>
                <a:gsLst>
                  <a:gs pos="0">
                    <a:schemeClr val="lt2"/>
                  </a:gs>
                  <a:gs pos="100000">
                    <a:srgbClr val="3B4B54"/>
                  </a:gs>
                </a:gsLst>
                <a:lin ang="5400000" scaled="0"/>
              </a:gradFill>
              <a:ln>
                <a:noFill/>
              </a:ln>
            </p:spPr>
          </p:sp>
          <p:sp>
            <p:nvSpPr>
              <p:cNvPr id="32" name="Shape 32"/>
              <p:cNvSpPr/>
              <p:nvPr/>
            </p:nvSpPr>
            <p:spPr>
              <a:xfrm>
                <a:off x="612775" y="5246687"/>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33" name="Shape 33"/>
              <p:cNvSpPr/>
              <p:nvPr/>
            </p:nvSpPr>
            <p:spPr>
              <a:xfrm>
                <a:off x="612775" y="5764212"/>
                <a:ext cx="190500"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34" name="Shape 34"/>
              <p:cNvSpPr/>
              <p:nvPr/>
            </p:nvSpPr>
            <p:spPr>
              <a:xfrm>
                <a:off x="669925" y="6330950"/>
                <a:ext cx="417513" cy="517524"/>
              </a:xfrm>
              <a:custGeom>
                <a:pathLst>
                  <a:path extrusionOk="0" h="120000" w="120000">
                    <a:moveTo>
                      <a:pt x="6844" y="120000"/>
                    </a:moveTo>
                    <a:lnTo>
                      <a:pt x="0" y="117791"/>
                    </a:lnTo>
                    <a:lnTo>
                      <a:pt x="20532" y="75828"/>
                    </a:lnTo>
                    <a:lnTo>
                      <a:pt x="21901" y="75828"/>
                    </a:lnTo>
                    <a:lnTo>
                      <a:pt x="115893" y="0"/>
                    </a:lnTo>
                    <a:lnTo>
                      <a:pt x="120000" y="4417"/>
                    </a:lnTo>
                    <a:lnTo>
                      <a:pt x="27376" y="79141"/>
                    </a:lnTo>
                    <a:lnTo>
                      <a:pt x="6844" y="120000"/>
                    </a:lnTo>
                    <a:close/>
                  </a:path>
                </a:pathLst>
              </a:custGeom>
              <a:gradFill>
                <a:gsLst>
                  <a:gs pos="0">
                    <a:schemeClr val="lt2"/>
                  </a:gs>
                  <a:gs pos="100000">
                    <a:srgbClr val="3B4B54"/>
                  </a:gs>
                </a:gsLst>
                <a:lin ang="5400000" scaled="0"/>
              </a:gradFill>
              <a:ln>
                <a:noFill/>
              </a:ln>
            </p:spPr>
          </p:sp>
          <p:sp>
            <p:nvSpPr>
              <p:cNvPr id="35" name="Shape 35"/>
              <p:cNvSpPr/>
              <p:nvPr/>
            </p:nvSpPr>
            <p:spPr>
              <a:xfrm>
                <a:off x="1049337" y="6221412"/>
                <a:ext cx="157162" cy="147638"/>
              </a:xfrm>
              <a:custGeom>
                <a:pathLst>
                  <a:path extrusionOk="0" h="120000" w="120000">
                    <a:moveTo>
                      <a:pt x="58181" y="120000"/>
                    </a:moveTo>
                    <a:cubicBezTo>
                      <a:pt x="43636" y="120000"/>
                      <a:pt x="29090" y="112258"/>
                      <a:pt x="18181" y="100645"/>
                    </a:cubicBezTo>
                    <a:cubicBezTo>
                      <a:pt x="7272" y="92903"/>
                      <a:pt x="0" y="77419"/>
                      <a:pt x="0" y="58064"/>
                    </a:cubicBezTo>
                    <a:cubicBezTo>
                      <a:pt x="0" y="42580"/>
                      <a:pt x="7272" y="27096"/>
                      <a:pt x="18181" y="15483"/>
                    </a:cubicBezTo>
                    <a:cubicBezTo>
                      <a:pt x="29090" y="3870"/>
                      <a:pt x="43636" y="0"/>
                      <a:pt x="58181" y="0"/>
                    </a:cubicBezTo>
                    <a:cubicBezTo>
                      <a:pt x="72727" y="0"/>
                      <a:pt x="87272" y="3870"/>
                      <a:pt x="98181" y="15483"/>
                    </a:cubicBezTo>
                    <a:cubicBezTo>
                      <a:pt x="120000" y="38709"/>
                      <a:pt x="120000" y="77419"/>
                      <a:pt x="98181" y="100645"/>
                    </a:cubicBezTo>
                    <a:cubicBezTo>
                      <a:pt x="87272" y="112258"/>
                      <a:pt x="72727" y="120000"/>
                      <a:pt x="58181" y="120000"/>
                    </a:cubicBezTo>
                    <a:close/>
                    <a:moveTo>
                      <a:pt x="58181" y="15483"/>
                    </a:moveTo>
                    <a:cubicBezTo>
                      <a:pt x="47272" y="15483"/>
                      <a:pt x="36363" y="19354"/>
                      <a:pt x="29090" y="27096"/>
                    </a:cubicBezTo>
                    <a:cubicBezTo>
                      <a:pt x="21818" y="34838"/>
                      <a:pt x="14545" y="46451"/>
                      <a:pt x="14545" y="58064"/>
                    </a:cubicBezTo>
                    <a:cubicBezTo>
                      <a:pt x="14545" y="73548"/>
                      <a:pt x="21818" y="81290"/>
                      <a:pt x="29090" y="92903"/>
                    </a:cubicBezTo>
                    <a:cubicBezTo>
                      <a:pt x="36363" y="100645"/>
                      <a:pt x="47272" y="104516"/>
                      <a:pt x="58181" y="104516"/>
                    </a:cubicBezTo>
                    <a:cubicBezTo>
                      <a:pt x="69090" y="104516"/>
                      <a:pt x="80000" y="100645"/>
                      <a:pt x="87272" y="92903"/>
                    </a:cubicBezTo>
                    <a:cubicBezTo>
                      <a:pt x="105454" y="73548"/>
                      <a:pt x="105454" y="46451"/>
                      <a:pt x="87272" y="27096"/>
                    </a:cubicBezTo>
                    <a:cubicBezTo>
                      <a:pt x="80000" y="19354"/>
                      <a:pt x="69090" y="15483"/>
                      <a:pt x="58181" y="15483"/>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grpSp>
        <p:grpSp>
          <p:nvGrpSpPr>
            <p:cNvPr id="36" name="Shape 36"/>
            <p:cNvGrpSpPr/>
            <p:nvPr/>
          </p:nvGrpSpPr>
          <p:grpSpPr>
            <a:xfrm>
              <a:off x="11364911" y="0"/>
              <a:ext cx="674688" cy="6848476"/>
              <a:chOff x="11364911" y="0"/>
              <a:chExt cx="674688" cy="6848476"/>
            </a:xfrm>
          </p:grpSpPr>
          <p:sp>
            <p:nvSpPr>
              <p:cNvPr id="37" name="Shape 37"/>
              <p:cNvSpPr/>
              <p:nvPr/>
            </p:nvSpPr>
            <p:spPr>
              <a:xfrm>
                <a:off x="11483975" y="0"/>
                <a:ext cx="417513" cy="512762"/>
              </a:xfrm>
              <a:custGeom>
                <a:pathLst>
                  <a:path extrusionOk="0" h="120000" w="120000">
                    <a:moveTo>
                      <a:pt x="5475" y="120000"/>
                    </a:moveTo>
                    <a:lnTo>
                      <a:pt x="0" y="116656"/>
                    </a:lnTo>
                    <a:lnTo>
                      <a:pt x="92623" y="40123"/>
                    </a:lnTo>
                    <a:lnTo>
                      <a:pt x="113155" y="0"/>
                    </a:lnTo>
                    <a:lnTo>
                      <a:pt x="120000" y="2229"/>
                    </a:lnTo>
                    <a:lnTo>
                      <a:pt x="99467" y="43467"/>
                    </a:lnTo>
                    <a:lnTo>
                      <a:pt x="99467" y="43467"/>
                    </a:lnTo>
                    <a:lnTo>
                      <a:pt x="5475" y="120000"/>
                    </a:lnTo>
                    <a:close/>
                  </a:path>
                </a:pathLst>
              </a:custGeom>
              <a:gradFill>
                <a:gsLst>
                  <a:gs pos="0">
                    <a:schemeClr val="lt2"/>
                  </a:gs>
                  <a:gs pos="100000">
                    <a:srgbClr val="3B4B54"/>
                  </a:gs>
                </a:gsLst>
                <a:lin ang="5400000" scaled="0"/>
              </a:gradFill>
              <a:ln>
                <a:noFill/>
              </a:ln>
            </p:spPr>
          </p:sp>
          <p:sp>
            <p:nvSpPr>
              <p:cNvPr id="38" name="Shape 38"/>
              <p:cNvSpPr/>
              <p:nvPr/>
            </p:nvSpPr>
            <p:spPr>
              <a:xfrm>
                <a:off x="11364911" y="474662"/>
                <a:ext cx="157162" cy="152399"/>
              </a:xfrm>
              <a:custGeom>
                <a:pathLst>
                  <a:path extrusionOk="0" h="120000" w="120000">
                    <a:moveTo>
                      <a:pt x="61818" y="120000"/>
                    </a:moveTo>
                    <a:cubicBezTo>
                      <a:pt x="47272" y="120000"/>
                      <a:pt x="32727" y="112500"/>
                      <a:pt x="21818" y="101250"/>
                    </a:cubicBezTo>
                    <a:cubicBezTo>
                      <a:pt x="0" y="78750"/>
                      <a:pt x="0" y="41250"/>
                      <a:pt x="21818" y="18750"/>
                    </a:cubicBezTo>
                    <a:cubicBezTo>
                      <a:pt x="32727" y="7500"/>
                      <a:pt x="47272" y="0"/>
                      <a:pt x="61818" y="0"/>
                    </a:cubicBezTo>
                    <a:cubicBezTo>
                      <a:pt x="76363" y="0"/>
                      <a:pt x="90909" y="7500"/>
                      <a:pt x="101818" y="18750"/>
                    </a:cubicBezTo>
                    <a:cubicBezTo>
                      <a:pt x="112727" y="30000"/>
                      <a:pt x="120000" y="45000"/>
                      <a:pt x="120000" y="60000"/>
                    </a:cubicBezTo>
                    <a:cubicBezTo>
                      <a:pt x="120000" y="75000"/>
                      <a:pt x="112727" y="90000"/>
                      <a:pt x="101818" y="101250"/>
                    </a:cubicBezTo>
                    <a:cubicBezTo>
                      <a:pt x="90909" y="112500"/>
                      <a:pt x="76363" y="120000"/>
                      <a:pt x="61818" y="120000"/>
                    </a:cubicBezTo>
                    <a:close/>
                    <a:moveTo>
                      <a:pt x="61818" y="15000"/>
                    </a:moveTo>
                    <a:cubicBezTo>
                      <a:pt x="50909" y="15000"/>
                      <a:pt x="40000" y="22500"/>
                      <a:pt x="32727" y="30000"/>
                    </a:cubicBezTo>
                    <a:cubicBezTo>
                      <a:pt x="14545" y="45000"/>
                      <a:pt x="14545" y="75000"/>
                      <a:pt x="32727" y="90000"/>
                    </a:cubicBezTo>
                    <a:cubicBezTo>
                      <a:pt x="40000" y="101250"/>
                      <a:pt x="50909" y="105000"/>
                      <a:pt x="61818" y="105000"/>
                    </a:cubicBezTo>
                    <a:cubicBezTo>
                      <a:pt x="72727" y="105000"/>
                      <a:pt x="83636" y="101250"/>
                      <a:pt x="94545" y="90000"/>
                    </a:cubicBezTo>
                    <a:cubicBezTo>
                      <a:pt x="109090" y="75000"/>
                      <a:pt x="109090" y="45000"/>
                      <a:pt x="94545" y="30000"/>
                    </a:cubicBezTo>
                    <a:cubicBezTo>
                      <a:pt x="83636" y="22500"/>
                      <a:pt x="72727" y="15000"/>
                      <a:pt x="61818" y="15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39" name="Shape 39"/>
              <p:cNvSpPr/>
              <p:nvPr/>
            </p:nvSpPr>
            <p:spPr>
              <a:xfrm>
                <a:off x="11631611" y="1539875"/>
                <a:ext cx="188913" cy="190500"/>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40" name="Shape 40"/>
              <p:cNvSpPr/>
              <p:nvPr/>
            </p:nvSpPr>
            <p:spPr>
              <a:xfrm>
                <a:off x="11531600" y="5694362"/>
                <a:ext cx="298450" cy="1154112"/>
              </a:xfrm>
              <a:custGeom>
                <a:pathLst>
                  <a:path extrusionOk="0" h="120000" w="120000">
                    <a:moveTo>
                      <a:pt x="9574" y="120000"/>
                    </a:moveTo>
                    <a:lnTo>
                      <a:pt x="0" y="120000"/>
                    </a:lnTo>
                    <a:lnTo>
                      <a:pt x="0" y="67180"/>
                    </a:lnTo>
                    <a:lnTo>
                      <a:pt x="0" y="67180"/>
                    </a:lnTo>
                    <a:lnTo>
                      <a:pt x="112340" y="0"/>
                    </a:lnTo>
                    <a:lnTo>
                      <a:pt x="120000" y="990"/>
                    </a:lnTo>
                    <a:lnTo>
                      <a:pt x="9574" y="67675"/>
                    </a:lnTo>
                    <a:lnTo>
                      <a:pt x="9574" y="120000"/>
                    </a:lnTo>
                    <a:close/>
                  </a:path>
                </a:pathLst>
              </a:custGeom>
              <a:gradFill>
                <a:gsLst>
                  <a:gs pos="0">
                    <a:schemeClr val="lt2"/>
                  </a:gs>
                  <a:gs pos="100000">
                    <a:srgbClr val="3B4B54"/>
                  </a:gs>
                </a:gsLst>
                <a:lin ang="5400000" scaled="0"/>
              </a:gradFill>
              <a:ln>
                <a:noFill/>
              </a:ln>
            </p:spPr>
          </p:sp>
          <p:sp>
            <p:nvSpPr>
              <p:cNvPr id="41" name="Shape 41"/>
              <p:cNvSpPr/>
              <p:nvPr/>
            </p:nvSpPr>
            <p:spPr>
              <a:xfrm>
                <a:off x="11772900" y="5551487"/>
                <a:ext cx="157162" cy="155574"/>
              </a:xfrm>
              <a:custGeom>
                <a:pathLst>
                  <a:path extrusionOk="0" h="120000" w="120000">
                    <a:moveTo>
                      <a:pt x="61818" y="120000"/>
                    </a:moveTo>
                    <a:cubicBezTo>
                      <a:pt x="29090" y="120000"/>
                      <a:pt x="0" y="90909"/>
                      <a:pt x="0" y="58181"/>
                    </a:cubicBezTo>
                    <a:cubicBezTo>
                      <a:pt x="0" y="25454"/>
                      <a:pt x="29090" y="0"/>
                      <a:pt x="61818" y="0"/>
                    </a:cubicBezTo>
                    <a:cubicBezTo>
                      <a:pt x="94545" y="0"/>
                      <a:pt x="120000" y="25454"/>
                      <a:pt x="120000" y="58181"/>
                    </a:cubicBezTo>
                    <a:cubicBezTo>
                      <a:pt x="120000" y="90909"/>
                      <a:pt x="94545" y="120000"/>
                      <a:pt x="61818" y="120000"/>
                    </a:cubicBezTo>
                    <a:close/>
                    <a:moveTo>
                      <a:pt x="61818" y="14545"/>
                    </a:moveTo>
                    <a:cubicBezTo>
                      <a:pt x="36363" y="14545"/>
                      <a:pt x="14545" y="32727"/>
                      <a:pt x="14545" y="58181"/>
                    </a:cubicBezTo>
                    <a:cubicBezTo>
                      <a:pt x="14545" y="83636"/>
                      <a:pt x="36363" y="105454"/>
                      <a:pt x="61818" y="105454"/>
                    </a:cubicBezTo>
                    <a:cubicBezTo>
                      <a:pt x="83636" y="105454"/>
                      <a:pt x="105454" y="83636"/>
                      <a:pt x="105454" y="58181"/>
                    </a:cubicBezTo>
                    <a:cubicBezTo>
                      <a:pt x="105454" y="32727"/>
                      <a:pt x="83636" y="14545"/>
                      <a:pt x="61818" y="14545"/>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42" name="Shape 42"/>
              <p:cNvSpPr/>
              <p:nvPr/>
            </p:nvSpPr>
            <p:spPr>
              <a:xfrm>
                <a:off x="11710986" y="4763"/>
                <a:ext cx="304799" cy="1544638"/>
              </a:xfrm>
              <a:custGeom>
                <a:pathLst>
                  <a:path extrusionOk="0" h="120000" w="120000">
                    <a:moveTo>
                      <a:pt x="9375" y="120000"/>
                    </a:moveTo>
                    <a:lnTo>
                      <a:pt x="0" y="120000"/>
                    </a:lnTo>
                    <a:lnTo>
                      <a:pt x="0" y="97430"/>
                    </a:lnTo>
                    <a:lnTo>
                      <a:pt x="108750" y="75724"/>
                    </a:lnTo>
                    <a:lnTo>
                      <a:pt x="108750" y="0"/>
                    </a:lnTo>
                    <a:lnTo>
                      <a:pt x="120000" y="0"/>
                    </a:lnTo>
                    <a:lnTo>
                      <a:pt x="120000" y="76464"/>
                    </a:lnTo>
                    <a:lnTo>
                      <a:pt x="9375" y="98170"/>
                    </a:lnTo>
                    <a:lnTo>
                      <a:pt x="9375" y="120000"/>
                    </a:lnTo>
                    <a:close/>
                  </a:path>
                </a:pathLst>
              </a:custGeom>
              <a:gradFill>
                <a:gsLst>
                  <a:gs pos="0">
                    <a:schemeClr val="lt2"/>
                  </a:gs>
                  <a:gs pos="100000">
                    <a:srgbClr val="3B4B54"/>
                  </a:gs>
                </a:gsLst>
                <a:lin ang="5400000" scaled="0"/>
              </a:gradFill>
              <a:ln>
                <a:noFill/>
              </a:ln>
            </p:spPr>
          </p:sp>
          <p:sp>
            <p:nvSpPr>
              <p:cNvPr id="43" name="Shape 43"/>
              <p:cNvSpPr/>
              <p:nvPr/>
            </p:nvSpPr>
            <p:spPr>
              <a:xfrm>
                <a:off x="11636375" y="4867275"/>
                <a:ext cx="188913"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3000" y="12000"/>
                      <a:pt x="12000" y="33000"/>
                      <a:pt x="12000" y="60000"/>
                    </a:cubicBezTo>
                    <a:cubicBezTo>
                      <a:pt x="12000" y="87000"/>
                      <a:pt x="33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44" name="Shape 44"/>
              <p:cNvSpPr/>
              <p:nvPr/>
            </p:nvSpPr>
            <p:spPr>
              <a:xfrm>
                <a:off x="11441111" y="5046662"/>
                <a:ext cx="307974" cy="1801813"/>
              </a:xfrm>
              <a:custGeom>
                <a:pathLst>
                  <a:path extrusionOk="0" h="120000" w="120000">
                    <a:moveTo>
                      <a:pt x="11134" y="120000"/>
                    </a:moveTo>
                    <a:lnTo>
                      <a:pt x="0" y="120000"/>
                    </a:lnTo>
                    <a:lnTo>
                      <a:pt x="0" y="37427"/>
                    </a:lnTo>
                    <a:lnTo>
                      <a:pt x="108865" y="18713"/>
                    </a:lnTo>
                    <a:lnTo>
                      <a:pt x="108865" y="0"/>
                    </a:lnTo>
                    <a:lnTo>
                      <a:pt x="120000" y="0"/>
                    </a:lnTo>
                    <a:lnTo>
                      <a:pt x="120000" y="19348"/>
                    </a:lnTo>
                    <a:lnTo>
                      <a:pt x="11134" y="38061"/>
                    </a:lnTo>
                    <a:lnTo>
                      <a:pt x="11134" y="120000"/>
                    </a:lnTo>
                    <a:close/>
                  </a:path>
                </a:pathLst>
              </a:custGeom>
              <a:gradFill>
                <a:gsLst>
                  <a:gs pos="0">
                    <a:schemeClr val="lt2"/>
                  </a:gs>
                  <a:gs pos="100000">
                    <a:srgbClr val="3B4B54"/>
                  </a:gs>
                </a:gsLst>
                <a:lin ang="5400000" scaled="0"/>
              </a:gradFill>
              <a:ln>
                <a:noFill/>
              </a:ln>
            </p:spPr>
          </p:sp>
          <p:sp>
            <p:nvSpPr>
              <p:cNvPr id="45" name="Shape 45"/>
              <p:cNvSpPr/>
              <p:nvPr/>
            </p:nvSpPr>
            <p:spPr>
              <a:xfrm>
                <a:off x="11849100" y="6416675"/>
                <a:ext cx="190500" cy="188913"/>
              </a:xfrm>
              <a:custGeom>
                <a:pathLst>
                  <a:path extrusionOk="0" h="120000" w="120000">
                    <a:moveTo>
                      <a:pt x="60000" y="120000"/>
                    </a:moveTo>
                    <a:cubicBezTo>
                      <a:pt x="27000" y="120000"/>
                      <a:pt x="0" y="93000"/>
                      <a:pt x="0" y="60000"/>
                    </a:cubicBezTo>
                    <a:cubicBezTo>
                      <a:pt x="0" y="27000"/>
                      <a:pt x="27000" y="0"/>
                      <a:pt x="60000" y="0"/>
                    </a:cubicBezTo>
                    <a:cubicBezTo>
                      <a:pt x="93000" y="0"/>
                      <a:pt x="120000" y="27000"/>
                      <a:pt x="120000" y="60000"/>
                    </a:cubicBezTo>
                    <a:cubicBezTo>
                      <a:pt x="120000" y="93000"/>
                      <a:pt x="93000" y="120000"/>
                      <a:pt x="60000" y="120000"/>
                    </a:cubicBezTo>
                    <a:close/>
                    <a:moveTo>
                      <a:pt x="60000" y="12000"/>
                    </a:moveTo>
                    <a:cubicBezTo>
                      <a:pt x="36000" y="12000"/>
                      <a:pt x="12000" y="33000"/>
                      <a:pt x="12000" y="60000"/>
                    </a:cubicBezTo>
                    <a:cubicBezTo>
                      <a:pt x="12000" y="87000"/>
                      <a:pt x="36000" y="108000"/>
                      <a:pt x="60000" y="108000"/>
                    </a:cubicBezTo>
                    <a:cubicBezTo>
                      <a:pt x="87000" y="108000"/>
                      <a:pt x="108000" y="87000"/>
                      <a:pt x="108000" y="60000"/>
                    </a:cubicBezTo>
                    <a:cubicBezTo>
                      <a:pt x="108000" y="33000"/>
                      <a:pt x="87000" y="12000"/>
                      <a:pt x="60000" y="12000"/>
                    </a:cubicBezTo>
                    <a:close/>
                  </a:path>
                </a:pathLst>
              </a:cu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sp>
            <p:nvSpPr>
              <p:cNvPr id="46" name="Shape 46"/>
              <p:cNvSpPr/>
              <p:nvPr/>
            </p:nvSpPr>
            <p:spPr>
              <a:xfrm>
                <a:off x="11939586" y="6596063"/>
                <a:ext cx="23813" cy="252412"/>
              </a:xfrm>
              <a:prstGeom prst="rect">
                <a:avLst/>
              </a:prstGeom>
              <a:gradFill>
                <a:gsLst>
                  <a:gs pos="0">
                    <a:schemeClr val="lt2"/>
                  </a:gs>
                  <a:gs pos="100000">
                    <a:srgbClr val="3B4B54"/>
                  </a:gs>
                </a:gsLst>
                <a:lin ang="5400000" scaled="0"/>
              </a:gradFill>
              <a:ln>
                <a:noFill/>
              </a:ln>
            </p:spPr>
            <p:txBody>
              <a:bodyPr anchorCtr="0" anchor="ctr" bIns="91425" lIns="91425" rIns="91425" tIns="91425">
                <a:noAutofit/>
              </a:bodyPr>
              <a:lstStyle/>
              <a:p>
                <a:pPr lvl="0">
                  <a:spcBef>
                    <a:spcPts val="0"/>
                  </a:spcBef>
                  <a:buNone/>
                </a:pPr>
                <a:r>
                  <a:t/>
                </a:r>
                <a:endParaRPr/>
              </a:p>
            </p:txBody>
          </p:sp>
        </p:grpSp>
      </p:grpSp>
      <p:sp>
        <p:nvSpPr>
          <p:cNvPr id="47" name="Shape 47"/>
          <p:cNvSpPr txBox="1"/>
          <p:nvPr>
            <p:ph type="title"/>
          </p:nvPr>
        </p:nvSpPr>
        <p:spPr>
          <a:xfrm>
            <a:off x="1141412" y="618518"/>
            <a:ext cx="9905997" cy="1478570"/>
          </a:xfrm>
          <a:prstGeom prst="rect">
            <a:avLst/>
          </a:prstGeom>
          <a:noFill/>
          <a:ln>
            <a:noFill/>
          </a:ln>
        </p:spPr>
        <p:txBody>
          <a:bodyPr anchorCtr="0" anchor="ctr" bIns="91425" lIns="91425" rIns="91425" tIns="91425"/>
          <a:lstStyle>
            <a:lvl1pPr indent="0" lvl="0" marL="0" marR="0" rtl="0" algn="l">
              <a:lnSpc>
                <a:spcPct val="90000"/>
              </a:lnSpc>
              <a:spcBef>
                <a:spcPts val="0"/>
              </a:spcBef>
              <a:buClr>
                <a:schemeClr val="lt1"/>
              </a:buClr>
              <a:buFont typeface="Questrial"/>
              <a:buNone/>
              <a:defRPr b="0" i="0" sz="3600" u="none" cap="none" strike="noStrike">
                <a:solidFill>
                  <a:schemeClr val="lt1"/>
                </a:solidFill>
                <a:latin typeface="Questrial"/>
                <a:ea typeface="Questrial"/>
                <a:cs typeface="Questrial"/>
                <a:sym typeface="Questrial"/>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8" name="Shape 48"/>
          <p:cNvSpPr txBox="1"/>
          <p:nvPr>
            <p:ph idx="1" type="body"/>
          </p:nvPr>
        </p:nvSpPr>
        <p:spPr>
          <a:xfrm>
            <a:off x="1141412" y="2249486"/>
            <a:ext cx="9905998" cy="3541713"/>
          </a:xfrm>
          <a:prstGeom prst="rect">
            <a:avLst/>
          </a:prstGeom>
          <a:noFill/>
          <a:ln>
            <a:noFill/>
          </a:ln>
        </p:spPr>
        <p:txBody>
          <a:bodyPr anchorCtr="0" anchor="t" bIns="91425" lIns="91425" rIns="91425" tIns="91425"/>
          <a:lstStyle>
            <a:lvl1pPr indent="-38100" lvl="0" marL="228600" marR="0" rtl="0" algn="l">
              <a:lnSpc>
                <a:spcPct val="120000"/>
              </a:lnSpc>
              <a:spcBef>
                <a:spcPts val="1000"/>
              </a:spcBef>
              <a:buClr>
                <a:schemeClr val="lt1"/>
              </a:buClr>
              <a:buSzPct val="125000"/>
              <a:buFont typeface="Arial"/>
              <a:buChar char="•"/>
              <a:defRPr b="0" i="0" sz="2400" u="none" cap="none" strike="noStrike">
                <a:solidFill>
                  <a:schemeClr val="lt1"/>
                </a:solidFill>
                <a:latin typeface="Questrial"/>
                <a:ea typeface="Questrial"/>
                <a:cs typeface="Questrial"/>
                <a:sym typeface="Questrial"/>
              </a:defRPr>
            </a:lvl1pPr>
            <a:lvl2pPr indent="-69850" lvl="1" marL="685800" marR="0" rtl="0" algn="l">
              <a:lnSpc>
                <a:spcPct val="120000"/>
              </a:lnSpc>
              <a:spcBef>
                <a:spcPts val="500"/>
              </a:spcBef>
              <a:buClr>
                <a:schemeClr val="lt1"/>
              </a:buClr>
              <a:buSzPct val="125000"/>
              <a:buFont typeface="Arial"/>
              <a:buChar char="•"/>
              <a:defRPr b="0" i="0" sz="2000" u="none" cap="none" strike="noStrike">
                <a:solidFill>
                  <a:schemeClr val="lt1"/>
                </a:solidFill>
                <a:latin typeface="Questrial"/>
                <a:ea typeface="Questrial"/>
                <a:cs typeface="Questrial"/>
                <a:sym typeface="Questrial"/>
              </a:defRPr>
            </a:lvl2pPr>
            <a:lvl3pPr indent="-85725" lvl="2" marL="1143000" marR="0" rtl="0" algn="l">
              <a:lnSpc>
                <a:spcPct val="120000"/>
              </a:lnSpc>
              <a:spcBef>
                <a:spcPts val="500"/>
              </a:spcBef>
              <a:buClr>
                <a:schemeClr val="lt1"/>
              </a:buClr>
              <a:buSzPct val="125000"/>
              <a:buFont typeface="Arial"/>
              <a:buChar char="•"/>
              <a:defRPr b="0" i="0" sz="1800" u="none" cap="none" strike="noStrike">
                <a:solidFill>
                  <a:schemeClr val="lt1"/>
                </a:solidFill>
                <a:latin typeface="Questrial"/>
                <a:ea typeface="Questrial"/>
                <a:cs typeface="Questrial"/>
                <a:sym typeface="Questrial"/>
              </a:defRPr>
            </a:lvl3pPr>
            <a:lvl4pPr indent="-101600" lvl="3" marL="16002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4pPr>
            <a:lvl5pPr indent="-101600" lvl="4" marL="2057400" marR="0" rtl="0" algn="l">
              <a:lnSpc>
                <a:spcPct val="120000"/>
              </a:lnSpc>
              <a:spcBef>
                <a:spcPts val="500"/>
              </a:spcBef>
              <a:buClr>
                <a:schemeClr val="lt1"/>
              </a:buClr>
              <a:buSzPct val="125000"/>
              <a:buFont typeface="Arial"/>
              <a:buChar char="•"/>
              <a:defRPr b="0" i="0" sz="1600" u="none" cap="none" strike="noStrike">
                <a:solidFill>
                  <a:schemeClr val="lt1"/>
                </a:solidFill>
                <a:latin typeface="Questrial"/>
                <a:ea typeface="Questrial"/>
                <a:cs typeface="Questrial"/>
                <a:sym typeface="Questrial"/>
              </a:defRPr>
            </a:lvl5pPr>
            <a:lvl6pPr indent="-117475" lvl="5" marL="25146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6pPr>
            <a:lvl7pPr indent="-117475" lvl="6" marL="29718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7pPr>
            <a:lvl8pPr indent="-117475" lvl="7" marL="34290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8pPr>
            <a:lvl9pPr indent="-117475" lvl="8" marL="3886200" marR="0" rtl="0" algn="l">
              <a:lnSpc>
                <a:spcPct val="120000"/>
              </a:lnSpc>
              <a:spcBef>
                <a:spcPts val="500"/>
              </a:spcBef>
              <a:buClr>
                <a:schemeClr val="lt1"/>
              </a:buClr>
              <a:buSzPct val="125000"/>
              <a:buFont typeface="Arial"/>
              <a:buChar char="•"/>
              <a:defRPr b="0" i="0" sz="1400" u="none" cap="none" strike="noStrike">
                <a:solidFill>
                  <a:schemeClr val="lt1"/>
                </a:solidFill>
                <a:latin typeface="Questrial"/>
                <a:ea typeface="Questrial"/>
                <a:cs typeface="Questrial"/>
                <a:sym typeface="Questrial"/>
              </a:defRPr>
            </a:lvl9pPr>
          </a:lstStyle>
          <a:p/>
        </p:txBody>
      </p:sp>
      <p:sp>
        <p:nvSpPr>
          <p:cNvPr id="49" name="Shape 49"/>
          <p:cNvSpPr txBox="1"/>
          <p:nvPr>
            <p:ph idx="10" type="dt"/>
          </p:nvPr>
        </p:nvSpPr>
        <p:spPr>
          <a:xfrm>
            <a:off x="7456921" y="5883276"/>
            <a:ext cx="2743199" cy="365125"/>
          </a:xfrm>
          <a:prstGeom prst="rect">
            <a:avLst/>
          </a:prstGeom>
          <a:noFill/>
          <a:ln>
            <a:noFill/>
          </a:ln>
        </p:spPr>
        <p:txBody>
          <a:bodyPr anchorCtr="0" anchor="ctr" bIns="91425" lIns="91425" rIns="91425" tIns="91425"/>
          <a:lstStyle>
            <a:lvl1pPr indent="0" lvl="0" marL="0" marR="0" rtl="0" algn="r">
              <a:spcBef>
                <a:spcPts val="0"/>
              </a:spcBef>
              <a:buNone/>
              <a:defRPr b="0" i="0" sz="1050" u="none" cap="none" strike="noStrik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50" name="Shape 50"/>
          <p:cNvSpPr txBox="1"/>
          <p:nvPr>
            <p:ph idx="11" type="ftr"/>
          </p:nvPr>
        </p:nvSpPr>
        <p:spPr>
          <a:xfrm>
            <a:off x="1141411" y="5883275"/>
            <a:ext cx="6239308" cy="365125"/>
          </a:xfrm>
          <a:prstGeom prst="rect">
            <a:avLst/>
          </a:prstGeom>
          <a:noFill/>
          <a:ln>
            <a:noFill/>
          </a:ln>
        </p:spPr>
        <p:txBody>
          <a:bodyPr anchorCtr="0" anchor="ctr" bIns="91425" lIns="91425" rIns="91425" tIns="91425"/>
          <a:lstStyle>
            <a:lvl1pPr indent="0" lvl="0" marL="0" marR="0" rtl="0" algn="l">
              <a:spcBef>
                <a:spcPts val="0"/>
              </a:spcBef>
              <a:buNone/>
              <a:defRPr b="0" i="0" sz="1050" u="none" cap="none" strike="noStrike">
                <a:solidFill>
                  <a:schemeClr val="lt1"/>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lt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lt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lt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lt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lt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lt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lt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lt1"/>
                </a:solidFill>
                <a:latin typeface="Questrial"/>
                <a:ea typeface="Questrial"/>
                <a:cs typeface="Questrial"/>
                <a:sym typeface="Questrial"/>
              </a:defRPr>
            </a:lvl9pPr>
          </a:lstStyle>
          <a:p/>
        </p:txBody>
      </p:sp>
      <p:sp>
        <p:nvSpPr>
          <p:cNvPr id="51" name="Shape 51"/>
          <p:cNvSpPr txBox="1"/>
          <p:nvPr>
            <p:ph idx="12" type="sldNum"/>
          </p:nvPr>
        </p:nvSpPr>
        <p:spPr>
          <a:xfrm>
            <a:off x="10276321" y="5883273"/>
            <a:ext cx="771088"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050" u="none" cap="none" strike="noStrike">
                <a:solidFill>
                  <a:schemeClr val="lt1"/>
                </a:solidFill>
                <a:latin typeface="Questrial"/>
                <a:ea typeface="Questrial"/>
                <a:cs typeface="Questrial"/>
                <a:sym typeface="Questrial"/>
              </a:rPr>
              <a:t>‹#›</a:t>
            </a:fld>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0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0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07.png"/><Relationship Id="rId4" Type="http://schemas.openxmlformats.org/officeDocument/2006/relationships/image" Target="../media/image0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0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08.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2.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0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8.jpg"/><Relationship Id="rId4" Type="http://schemas.openxmlformats.org/officeDocument/2006/relationships/image" Target="../media/image2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5.jpg"/><Relationship Id="rId4" Type="http://schemas.openxmlformats.org/officeDocument/2006/relationships/image" Target="../media/image2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9.jpg"/><Relationship Id="rId4" Type="http://schemas.openxmlformats.org/officeDocument/2006/relationships/image" Target="../media/image23.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9.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8.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3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3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34.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3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30.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32.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4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39.png"/><Relationship Id="rId4" Type="http://schemas.openxmlformats.org/officeDocument/2006/relationships/image" Target="../media/image4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38.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37.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4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4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0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sp>
        <p:nvSpPr>
          <p:cNvPr id="234" name="Shape 234"/>
          <p:cNvSpPr txBox="1"/>
          <p:nvPr>
            <p:ph type="ctrTitle"/>
          </p:nvPr>
        </p:nvSpPr>
        <p:spPr>
          <a:xfrm>
            <a:off x="1876424" y="1122362"/>
            <a:ext cx="8791575" cy="2387600"/>
          </a:xfrm>
          <a:prstGeom prst="rect">
            <a:avLst/>
          </a:prstGeom>
          <a:noFill/>
          <a:ln>
            <a:noFill/>
          </a:ln>
        </p:spPr>
        <p:txBody>
          <a:bodyPr anchorCtr="0" anchor="b"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EECT 175 LAB NOTEBOOK	</a:t>
            </a:r>
          </a:p>
        </p:txBody>
      </p:sp>
      <p:sp>
        <p:nvSpPr>
          <p:cNvPr id="235" name="Shape 235"/>
          <p:cNvSpPr txBox="1"/>
          <p:nvPr>
            <p:ph idx="1" type="subTitle"/>
          </p:nvPr>
        </p:nvSpPr>
        <p:spPr>
          <a:xfrm>
            <a:off x="1876424" y="3602037"/>
            <a:ext cx="8791575" cy="165576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lt1"/>
              </a:buClr>
              <a:buSzPct val="25000"/>
              <a:buFont typeface="Arial"/>
              <a:buNone/>
            </a:pPr>
            <a:r>
              <a:rPr b="0" i="0" lang="en-US" sz="1850" u="none" cap="none" strike="noStrike">
                <a:solidFill>
                  <a:schemeClr val="lt1"/>
                </a:solidFill>
                <a:latin typeface="Questrial"/>
                <a:ea typeface="Questrial"/>
                <a:cs typeface="Questrial"/>
                <a:sym typeface="Questrial"/>
              </a:rPr>
              <a:t>BY: IVAN CERVANTES</a:t>
            </a:r>
          </a:p>
          <a:p>
            <a:pPr indent="0" lvl="0" marL="0" marR="0" rtl="0" algn="l">
              <a:lnSpc>
                <a:spcPct val="100000"/>
              </a:lnSpc>
              <a:spcBef>
                <a:spcPts val="1000"/>
              </a:spcBef>
              <a:spcAft>
                <a:spcPts val="0"/>
              </a:spcAft>
              <a:buClr>
                <a:schemeClr val="lt1"/>
              </a:buClr>
              <a:buSzPct val="25000"/>
              <a:buFont typeface="Arial"/>
              <a:buNone/>
            </a:pPr>
            <a:r>
              <a:rPr b="0" i="0" lang="en-US" sz="1850" u="none" cap="none" strike="noStrike">
                <a:solidFill>
                  <a:schemeClr val="lt1"/>
                </a:solidFill>
                <a:latin typeface="Questrial"/>
                <a:ea typeface="Questrial"/>
                <a:cs typeface="Questrial"/>
                <a:sym typeface="Questrial"/>
              </a:rPr>
              <a:t>FALL 2016</a:t>
            </a:r>
          </a:p>
          <a:p>
            <a:pPr indent="0" lvl="0" marL="0" marR="0" rtl="0" algn="l">
              <a:lnSpc>
                <a:spcPct val="100000"/>
              </a:lnSpc>
              <a:spcBef>
                <a:spcPts val="1000"/>
              </a:spcBef>
              <a:spcAft>
                <a:spcPts val="0"/>
              </a:spcAft>
              <a:buClr>
                <a:schemeClr val="lt1"/>
              </a:buClr>
              <a:buSzPct val="25000"/>
              <a:buFont typeface="Arial"/>
              <a:buNone/>
            </a:pPr>
            <a:r>
              <a:rPr b="0" i="0" lang="en-US" sz="1850" u="none" cap="none" strike="noStrike">
                <a:solidFill>
                  <a:schemeClr val="lt1"/>
                </a:solidFill>
                <a:latin typeface="Questrial"/>
                <a:ea typeface="Questrial"/>
                <a:cs typeface="Questrial"/>
                <a:sym typeface="Questrial"/>
              </a:rPr>
              <a:t>INSTRUCTOR: ANDY BELL</a:t>
            </a:r>
          </a:p>
          <a:p>
            <a:pPr indent="0" lvl="0" marL="0" marR="0" rtl="0" algn="l">
              <a:lnSpc>
                <a:spcPct val="100000"/>
              </a:lnSpc>
              <a:spcBef>
                <a:spcPts val="1000"/>
              </a:spcBef>
              <a:buClr>
                <a:schemeClr val="lt1"/>
              </a:buClr>
              <a:buSzPct val="25000"/>
              <a:buFont typeface="Arial"/>
              <a:buNone/>
            </a:pPr>
            <a:r>
              <a:rPr b="0" i="0" lang="en-US" sz="1850" u="none" cap="none" strike="noStrike">
                <a:solidFill>
                  <a:schemeClr val="lt1"/>
                </a:solidFill>
                <a:latin typeface="Questrial"/>
                <a:ea typeface="Questrial"/>
                <a:cs typeface="Questrial"/>
                <a:sym typeface="Questrial"/>
              </a:rPr>
              <a:t>8/29/16</a:t>
            </a:r>
          </a:p>
        </p:txBody>
      </p:sp>
      <p:sp>
        <p:nvSpPr>
          <p:cNvPr id="236" name="Shape 236"/>
          <p:cNvSpPr txBox="1"/>
          <p:nvPr>
            <p:ph idx="12" type="sldNum"/>
          </p:nvPr>
        </p:nvSpPr>
        <p:spPr>
          <a:xfrm>
            <a:off x="9896910" y="5410198"/>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6" name="Shape 296"/>
        <p:cNvGrpSpPr/>
        <p:nvPr/>
      </p:nvGrpSpPr>
      <p:grpSpPr>
        <a:xfrm>
          <a:off x="0" y="0"/>
          <a:ext cx="0" cy="0"/>
          <a:chOff x="0" y="0"/>
          <a:chExt cx="0" cy="0"/>
        </a:xfrm>
      </p:grpSpPr>
      <p:sp>
        <p:nvSpPr>
          <p:cNvPr id="297" name="Shape 297"/>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298" name="Shape 298"/>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It would have been very time inefficient to build the solar panel exactly the way it was designed in the schematic due to the parts being scattered amongst various boxes filled with Legos. I made slight modifications to the schematic to save time, while maintaining functionality.</a:t>
            </a:r>
          </a:p>
        </p:txBody>
      </p:sp>
      <p:sp>
        <p:nvSpPr>
          <p:cNvPr id="299" name="Shape 29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3" name="Shape 303"/>
        <p:cNvGrpSpPr/>
        <p:nvPr/>
      </p:nvGrpSpPr>
      <p:grpSpPr>
        <a:xfrm>
          <a:off x="0" y="0"/>
          <a:ext cx="0" cy="0"/>
          <a:chOff x="0" y="0"/>
          <a:chExt cx="0" cy="0"/>
        </a:xfrm>
      </p:grpSpPr>
      <p:sp>
        <p:nvSpPr>
          <p:cNvPr id="304" name="Shape 304"/>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CONCLUSION</a:t>
            </a:r>
          </a:p>
        </p:txBody>
      </p:sp>
      <p:sp>
        <p:nvSpPr>
          <p:cNvPr id="305" name="Shape 305"/>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This lab was not meant to be a difficult. It is a preparation for the lab that experiments with the solar panel. The only issue was finding the correct pieces to build the solar panel.</a:t>
            </a:r>
          </a:p>
        </p:txBody>
      </p:sp>
      <p:sp>
        <p:nvSpPr>
          <p:cNvPr id="306" name="Shape 30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0" name="Shape 310"/>
        <p:cNvGrpSpPr/>
        <p:nvPr/>
      </p:nvGrpSpPr>
      <p:grpSpPr>
        <a:xfrm>
          <a:off x="0" y="0"/>
          <a:ext cx="0" cy="0"/>
          <a:chOff x="0" y="0"/>
          <a:chExt cx="0" cy="0"/>
        </a:xfrm>
      </p:grpSpPr>
      <p:sp>
        <p:nvSpPr>
          <p:cNvPr id="311" name="Shape 311"/>
          <p:cNvSpPr txBox="1"/>
          <p:nvPr>
            <p:ph type="title"/>
          </p:nvPr>
        </p:nvSpPr>
        <p:spPr>
          <a:xfrm>
            <a:off x="1141413" y="2551225"/>
            <a:ext cx="9905997" cy="147857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2: BUILDING A LEGO WIND TURBINE</a:t>
            </a:r>
          </a:p>
        </p:txBody>
      </p:sp>
      <p:sp>
        <p:nvSpPr>
          <p:cNvPr id="312" name="Shape 31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6" name="Shape 316"/>
        <p:cNvGrpSpPr/>
        <p:nvPr/>
      </p:nvGrpSpPr>
      <p:grpSpPr>
        <a:xfrm>
          <a:off x="0" y="0"/>
          <a:ext cx="0" cy="0"/>
          <a:chOff x="0" y="0"/>
          <a:chExt cx="0" cy="0"/>
        </a:xfrm>
      </p:grpSpPr>
      <p:sp>
        <p:nvSpPr>
          <p:cNvPr id="317" name="Shape 317"/>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318" name="Shape 318"/>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Construct a Lego wind turbine based on the schematics provided by a Lego renewable energy manual. This lab is a preparation for harnessing wind energy and measuring the input power of a Lego wind turbine while using a large fan for wind generation. </a:t>
            </a:r>
          </a:p>
        </p:txBody>
      </p:sp>
      <p:sp>
        <p:nvSpPr>
          <p:cNvPr id="319" name="Shape 31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3" name="Shape 323"/>
        <p:cNvGrpSpPr/>
        <p:nvPr/>
      </p:nvGrpSpPr>
      <p:grpSpPr>
        <a:xfrm>
          <a:off x="0" y="0"/>
          <a:ext cx="0" cy="0"/>
          <a:chOff x="0" y="0"/>
          <a:chExt cx="0" cy="0"/>
        </a:xfrm>
      </p:grpSpPr>
      <p:sp>
        <p:nvSpPr>
          <p:cNvPr id="324" name="Shape 324"/>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325" name="Shape 325"/>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9688 Renewable Energy Add-on Set</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9797 LEGO® MINDSTORMS® Education Base Set</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9695 LEGO® MINDSTORMS® Education Resource Set</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9686 Simple &amp; Powered Machines Set</a:t>
            </a:r>
          </a:p>
          <a:p>
            <a:pPr indent="-228600" lvl="0" marL="228600" marR="0" rtl="0" algn="l">
              <a:lnSpc>
                <a:spcPct val="120000"/>
              </a:lnSpc>
              <a:spcBef>
                <a:spcPts val="1000"/>
              </a:spcBef>
              <a:buClr>
                <a:schemeClr val="lt1"/>
              </a:buClr>
              <a:buSzPct val="125000"/>
              <a:buFont typeface="Arial"/>
              <a:buNone/>
            </a:pPr>
            <a:r>
              <a:t/>
            </a:r>
            <a:endParaRPr b="0" i="0" sz="2400" u="none" cap="none" strike="noStrike">
              <a:solidFill>
                <a:schemeClr val="lt1"/>
              </a:solidFill>
              <a:latin typeface="Questrial"/>
              <a:ea typeface="Questrial"/>
              <a:cs typeface="Questrial"/>
              <a:sym typeface="Questrial"/>
            </a:endParaRPr>
          </a:p>
        </p:txBody>
      </p:sp>
      <p:sp>
        <p:nvSpPr>
          <p:cNvPr id="326" name="Shape 32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0" name="Shape 330"/>
        <p:cNvGrpSpPr/>
        <p:nvPr/>
      </p:nvGrpSpPr>
      <p:grpSpPr>
        <a:xfrm>
          <a:off x="0" y="0"/>
          <a:ext cx="0" cy="0"/>
          <a:chOff x="0" y="0"/>
          <a:chExt cx="0" cy="0"/>
        </a:xfrm>
      </p:grpSpPr>
      <p:sp>
        <p:nvSpPr>
          <p:cNvPr id="331" name="Shape 331"/>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332" name="Shape 332"/>
          <p:cNvPicPr preferRelativeResize="0"/>
          <p:nvPr/>
        </p:nvPicPr>
        <p:blipFill rotWithShape="1">
          <a:blip r:embed="rId3">
            <a:alphaModFix/>
          </a:blip>
          <a:srcRect b="0" l="0" r="0" t="0"/>
          <a:stretch/>
        </p:blipFill>
        <p:spPr>
          <a:xfrm>
            <a:off x="2985222" y="892751"/>
            <a:ext cx="5940570" cy="5495411"/>
          </a:xfrm>
          <a:prstGeom prst="rect">
            <a:avLst/>
          </a:prstGeom>
          <a:noFill/>
          <a:ln>
            <a:noFill/>
          </a:ln>
        </p:spPr>
      </p:pic>
      <p:sp>
        <p:nvSpPr>
          <p:cNvPr id="333" name="Shape 33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7" name="Shape 337"/>
        <p:cNvGrpSpPr/>
        <p:nvPr/>
      </p:nvGrpSpPr>
      <p:grpSpPr>
        <a:xfrm>
          <a:off x="0" y="0"/>
          <a:ext cx="0" cy="0"/>
          <a:chOff x="0" y="0"/>
          <a:chExt cx="0" cy="0"/>
        </a:xfrm>
      </p:grpSpPr>
      <p:sp>
        <p:nvSpPr>
          <p:cNvPr id="338" name="Shape 338"/>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339" name="Shape 339"/>
          <p:cNvPicPr preferRelativeResize="0"/>
          <p:nvPr/>
        </p:nvPicPr>
        <p:blipFill rotWithShape="1">
          <a:blip r:embed="rId3">
            <a:alphaModFix/>
          </a:blip>
          <a:srcRect b="0" l="0" r="0" t="0"/>
          <a:stretch/>
        </p:blipFill>
        <p:spPr>
          <a:xfrm>
            <a:off x="2587334" y="1039091"/>
            <a:ext cx="6812973" cy="5447309"/>
          </a:xfrm>
          <a:prstGeom prst="rect">
            <a:avLst/>
          </a:prstGeom>
          <a:noFill/>
          <a:ln>
            <a:noFill/>
          </a:ln>
        </p:spPr>
      </p:pic>
      <p:sp>
        <p:nvSpPr>
          <p:cNvPr id="340" name="Shape 34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4" name="Shape 344"/>
        <p:cNvGrpSpPr/>
        <p:nvPr/>
      </p:nvGrpSpPr>
      <p:grpSpPr>
        <a:xfrm>
          <a:off x="0" y="0"/>
          <a:ext cx="0" cy="0"/>
          <a:chOff x="0" y="0"/>
          <a:chExt cx="0" cy="0"/>
        </a:xfrm>
      </p:grpSpPr>
      <p:sp>
        <p:nvSpPr>
          <p:cNvPr id="345" name="Shape 345"/>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346" name="Shape 346"/>
          <p:cNvPicPr preferRelativeResize="0"/>
          <p:nvPr/>
        </p:nvPicPr>
        <p:blipFill rotWithShape="1">
          <a:blip r:embed="rId3">
            <a:alphaModFix/>
          </a:blip>
          <a:srcRect b="0" l="0" r="0" t="0"/>
          <a:stretch/>
        </p:blipFill>
        <p:spPr>
          <a:xfrm>
            <a:off x="275068" y="1234025"/>
            <a:ext cx="5819342" cy="4728623"/>
          </a:xfrm>
          <a:prstGeom prst="rect">
            <a:avLst/>
          </a:prstGeom>
          <a:noFill/>
          <a:ln>
            <a:noFill/>
          </a:ln>
        </p:spPr>
      </p:pic>
      <p:pic>
        <p:nvPicPr>
          <p:cNvPr id="347" name="Shape 347"/>
          <p:cNvPicPr preferRelativeResize="0"/>
          <p:nvPr/>
        </p:nvPicPr>
        <p:blipFill rotWithShape="1">
          <a:blip r:embed="rId4">
            <a:alphaModFix/>
          </a:blip>
          <a:srcRect b="0" l="0" r="0" t="0"/>
          <a:stretch/>
        </p:blipFill>
        <p:spPr>
          <a:xfrm>
            <a:off x="7085734" y="1398062"/>
            <a:ext cx="3028949" cy="4400550"/>
          </a:xfrm>
          <a:prstGeom prst="rect">
            <a:avLst/>
          </a:prstGeom>
          <a:noFill/>
          <a:ln>
            <a:noFill/>
          </a:ln>
        </p:spPr>
      </p:pic>
      <p:sp>
        <p:nvSpPr>
          <p:cNvPr id="348" name="Shape 34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2" name="Shape 352"/>
        <p:cNvGrpSpPr/>
        <p:nvPr/>
      </p:nvGrpSpPr>
      <p:grpSpPr>
        <a:xfrm>
          <a:off x="0" y="0"/>
          <a:ext cx="0" cy="0"/>
          <a:chOff x="0" y="0"/>
          <a:chExt cx="0" cy="0"/>
        </a:xfrm>
      </p:grpSpPr>
      <p:sp>
        <p:nvSpPr>
          <p:cNvPr id="353" name="Shape 353"/>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354" name="Shape 354"/>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It would have been very time inefficient to build the wind turbine exactly the way it was designed in the schematic due to the parts being scattered amongst various boxes filled with Legos. I made slight modifications to the schematic to save time, while maintaining functionality.</a:t>
            </a:r>
          </a:p>
        </p:txBody>
      </p:sp>
      <p:sp>
        <p:nvSpPr>
          <p:cNvPr id="355" name="Shape 355"/>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9" name="Shape 359"/>
        <p:cNvGrpSpPr/>
        <p:nvPr/>
      </p:nvGrpSpPr>
      <p:grpSpPr>
        <a:xfrm>
          <a:off x="0" y="0"/>
          <a:ext cx="0" cy="0"/>
          <a:chOff x="0" y="0"/>
          <a:chExt cx="0" cy="0"/>
        </a:xfrm>
      </p:grpSpPr>
      <p:sp>
        <p:nvSpPr>
          <p:cNvPr id="360" name="Shape 360"/>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CONCLUSION</a:t>
            </a:r>
          </a:p>
        </p:txBody>
      </p:sp>
      <p:sp>
        <p:nvSpPr>
          <p:cNvPr id="361" name="Shape 361"/>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This lab was not meant to be a difficult. It is a preparation for the lab that experiments with the wind turbine. The only issue was finding the correct pieces to build the wind turbine.</a:t>
            </a:r>
          </a:p>
        </p:txBody>
      </p:sp>
      <p:sp>
        <p:nvSpPr>
          <p:cNvPr id="362" name="Shape 36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ctrTitle"/>
          </p:nvPr>
        </p:nvSpPr>
        <p:spPr>
          <a:xfrm>
            <a:off x="176644" y="83271"/>
            <a:ext cx="11814600" cy="872700"/>
          </a:xfrm>
          <a:prstGeom prst="rect">
            <a:avLst/>
          </a:prstGeom>
          <a:noFill/>
          <a:ln>
            <a:noFill/>
          </a:ln>
        </p:spPr>
        <p:txBody>
          <a:bodyPr anchorCtr="0" anchor="b"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TABLE OF CONTENTS	</a:t>
            </a:r>
          </a:p>
        </p:txBody>
      </p:sp>
      <p:sp>
        <p:nvSpPr>
          <p:cNvPr id="242" name="Shape 242"/>
          <p:cNvSpPr txBox="1"/>
          <p:nvPr>
            <p:ph idx="1" type="subTitle"/>
          </p:nvPr>
        </p:nvSpPr>
        <p:spPr>
          <a:xfrm>
            <a:off x="1096241" y="1465116"/>
            <a:ext cx="9975300" cy="4665600"/>
          </a:xfrm>
          <a:prstGeom prst="rect">
            <a:avLst/>
          </a:prstGeom>
          <a:noFill/>
          <a:ln>
            <a:noFill/>
          </a:ln>
        </p:spPr>
        <p:txBody>
          <a:bodyPr anchorCtr="0" anchor="t" bIns="45700" lIns="91425" rIns="91425" tIns="45700">
            <a:noAutofit/>
          </a:bodyPr>
          <a:lstStyle/>
          <a:p>
            <a:pPr indent="0" lvl="0" marL="0" marR="0" rtl="0" algn="l">
              <a:lnSpc>
                <a:spcPct val="120000"/>
              </a:lnSpc>
              <a:spcBef>
                <a:spcPts val="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LAB1---------------------------------------------------------------------------------</a:t>
            </a:r>
            <a:r>
              <a:rPr lang="en-US" sz="2400">
                <a:solidFill>
                  <a:schemeClr val="lt1"/>
                </a:solidFill>
              </a:rPr>
              <a:t>4</a:t>
            </a:r>
          </a:p>
          <a:p>
            <a:pPr indent="0" lvl="0" marL="0" marR="0" rtl="0" algn="l">
              <a:lnSpc>
                <a:spcPct val="120000"/>
              </a:lnSpc>
              <a:spcBef>
                <a:spcPts val="0"/>
              </a:spcBef>
              <a:spcAft>
                <a:spcPts val="0"/>
              </a:spcAft>
              <a:buClr>
                <a:schemeClr val="lt1"/>
              </a:buClr>
              <a:buSzPct val="25000"/>
              <a:buFont typeface="Arial"/>
              <a:buNone/>
            </a:pPr>
            <a:r>
              <a:t/>
            </a:r>
            <a:endParaRPr sz="2400">
              <a:solidFill>
                <a:schemeClr val="lt1"/>
              </a:solidFill>
            </a:endParaRPr>
          </a:p>
          <a:p>
            <a:pPr indent="0" lvl="0" marL="0" marR="0" rtl="0" algn="l">
              <a:lnSpc>
                <a:spcPct val="120000"/>
              </a:lnSpc>
              <a:spcBef>
                <a:spcPts val="100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LAB2--------------------------------------------------------------------------------12</a:t>
            </a:r>
          </a:p>
          <a:p>
            <a:pPr indent="0" lvl="0" marL="0" marR="0" rtl="0" algn="l">
              <a:lnSpc>
                <a:spcPct val="120000"/>
              </a:lnSpc>
              <a:spcBef>
                <a:spcPts val="1000"/>
              </a:spcBef>
              <a:spcAft>
                <a:spcPts val="0"/>
              </a:spcAft>
              <a:buClr>
                <a:schemeClr val="lt1"/>
              </a:buClr>
              <a:buSzPct val="25000"/>
              <a:buFont typeface="Arial"/>
              <a:buNone/>
            </a:pPr>
            <a:r>
              <a:t/>
            </a:r>
            <a:endParaRPr sz="2400">
              <a:solidFill>
                <a:schemeClr val="lt1"/>
              </a:solidFill>
            </a:endParaRPr>
          </a:p>
          <a:p>
            <a:pPr indent="0" lvl="0" marL="0" marR="0" rtl="0" algn="l">
              <a:lnSpc>
                <a:spcPct val="120000"/>
              </a:lnSpc>
              <a:spcBef>
                <a:spcPts val="100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 3-------------------------------------------------------------------------------20</a:t>
            </a:r>
          </a:p>
          <a:p>
            <a:pPr indent="0" lvl="0" marL="0" marR="0" rtl="0" algn="l">
              <a:lnSpc>
                <a:spcPct val="120000"/>
              </a:lnSpc>
              <a:spcBef>
                <a:spcPts val="1000"/>
              </a:spcBef>
              <a:spcAft>
                <a:spcPts val="0"/>
              </a:spcAft>
              <a:buClr>
                <a:schemeClr val="lt1"/>
              </a:buClr>
              <a:buSzPct val="25000"/>
              <a:buFont typeface="Arial"/>
              <a:buNone/>
            </a:pPr>
            <a:r>
              <a:t/>
            </a:r>
            <a:endParaRPr sz="2400">
              <a:solidFill>
                <a:schemeClr val="lt1"/>
              </a:solidFill>
            </a:endParaRPr>
          </a:p>
          <a:p>
            <a:pPr indent="0" lvl="0" marL="0" marR="0" rtl="0" algn="l">
              <a:lnSpc>
                <a:spcPct val="120000"/>
              </a:lnSpc>
              <a:spcBef>
                <a:spcPts val="100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 4-------------------------------------------------------------------------------2</a:t>
            </a:r>
            <a:r>
              <a:rPr lang="en-US" sz="2400">
                <a:solidFill>
                  <a:schemeClr val="lt1"/>
                </a:solidFill>
              </a:rPr>
              <a:t>9</a:t>
            </a:r>
          </a:p>
          <a:p>
            <a:pPr indent="0" lvl="0" marL="0" marR="0" rtl="0" algn="l">
              <a:lnSpc>
                <a:spcPct val="120000"/>
              </a:lnSpc>
              <a:spcBef>
                <a:spcPts val="1000"/>
              </a:spcBef>
              <a:spcAft>
                <a:spcPts val="0"/>
              </a:spcAft>
              <a:buClr>
                <a:schemeClr val="lt1"/>
              </a:buClr>
              <a:buSzPct val="25000"/>
              <a:buFont typeface="Arial"/>
              <a:buNone/>
            </a:pPr>
            <a:r>
              <a:t/>
            </a:r>
            <a:endParaRPr sz="2400">
              <a:solidFill>
                <a:schemeClr val="lt1"/>
              </a:solidFill>
            </a:endParaRPr>
          </a:p>
          <a:p>
            <a:pPr indent="0" lvl="0" marL="0" marR="0" rtl="0" algn="l">
              <a:lnSpc>
                <a:spcPct val="120000"/>
              </a:lnSpc>
              <a:spcBef>
                <a:spcPts val="100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 5------------------------------------------------------------------------------</a:t>
            </a:r>
            <a:r>
              <a:rPr lang="en-US" sz="2400">
                <a:solidFill>
                  <a:schemeClr val="lt1"/>
                </a:solidFill>
              </a:rPr>
              <a:t>-40</a:t>
            </a:r>
          </a:p>
          <a:p>
            <a:pPr indent="0" lvl="0" marL="0" marR="0" rtl="0" algn="l">
              <a:lnSpc>
                <a:spcPct val="120000"/>
              </a:lnSpc>
              <a:spcBef>
                <a:spcPts val="1000"/>
              </a:spcBef>
              <a:spcAft>
                <a:spcPts val="0"/>
              </a:spcAft>
              <a:buClr>
                <a:schemeClr val="lt1"/>
              </a:buClr>
              <a:buSzPct val="25000"/>
              <a:buFont typeface="Arial"/>
              <a:buNone/>
            </a:pPr>
            <a:r>
              <a:t/>
            </a:r>
            <a:endParaRPr b="0" i="0" sz="2000" u="none" cap="none" strike="noStrike">
              <a:solidFill>
                <a:schemeClr val="lt1"/>
              </a:solidFill>
              <a:latin typeface="Questrial"/>
              <a:ea typeface="Questrial"/>
              <a:cs typeface="Questrial"/>
              <a:sym typeface="Questrial"/>
            </a:endParaRPr>
          </a:p>
        </p:txBody>
      </p:sp>
      <p:sp>
        <p:nvSpPr>
          <p:cNvPr id="243" name="Shape 243"/>
          <p:cNvSpPr txBox="1"/>
          <p:nvPr>
            <p:ph idx="12" type="sldNum"/>
          </p:nvPr>
        </p:nvSpPr>
        <p:spPr>
          <a:xfrm>
            <a:off x="10884685" y="6266248"/>
            <a:ext cx="771000" cy="365100"/>
          </a:xfrm>
          <a:prstGeom prst="rect">
            <a:avLst/>
          </a:prstGeom>
        </p:spPr>
        <p:txBody>
          <a:bodyPr anchorCtr="0" anchor="ctr" bIns="45700" lIns="91425" rIns="91425" tIns="45700">
            <a:noAutofit/>
          </a:bodyPr>
          <a:lstStyle/>
          <a:p>
            <a:pPr lvl="0" rtl="0">
              <a:spcBef>
                <a:spcPts val="0"/>
              </a:spcBef>
              <a:buNone/>
            </a:pPr>
            <a:fld id="{00000000-1234-1234-1234-123412341234}" type="slidenum">
              <a:rPr lang="en-US"/>
              <a:t>‹#›</a:t>
            </a:fld>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6" name="Shape 366"/>
        <p:cNvGrpSpPr/>
        <p:nvPr/>
      </p:nvGrpSpPr>
      <p:grpSpPr>
        <a:xfrm>
          <a:off x="0" y="0"/>
          <a:ext cx="0" cy="0"/>
          <a:chOff x="0" y="0"/>
          <a:chExt cx="0" cy="0"/>
        </a:xfrm>
      </p:grpSpPr>
      <p:sp>
        <p:nvSpPr>
          <p:cNvPr id="367" name="Shape 367"/>
          <p:cNvSpPr txBox="1"/>
          <p:nvPr>
            <p:ph type="title"/>
          </p:nvPr>
        </p:nvSpPr>
        <p:spPr>
          <a:xfrm>
            <a:off x="1141413" y="2551225"/>
            <a:ext cx="9905997" cy="147857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3: DISCHARGING BATTERIES</a:t>
            </a:r>
          </a:p>
        </p:txBody>
      </p:sp>
      <p:sp>
        <p:nvSpPr>
          <p:cNvPr id="368" name="Shape 36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2" name="Shape 372"/>
        <p:cNvGrpSpPr/>
        <p:nvPr/>
      </p:nvGrpSpPr>
      <p:grpSpPr>
        <a:xfrm>
          <a:off x="0" y="0"/>
          <a:ext cx="0" cy="0"/>
          <a:chOff x="0" y="0"/>
          <a:chExt cx="0" cy="0"/>
        </a:xfrm>
      </p:grpSpPr>
      <p:sp>
        <p:nvSpPr>
          <p:cNvPr id="373" name="Shape 373"/>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374" name="Shape 374"/>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The objective of the lab was to find the most efficient way to discharge 1.2v AA rechargeable batteries using components already available in the lab. Researching how rechargeable batteries operate was key to completing this lab.</a:t>
            </a:r>
          </a:p>
        </p:txBody>
      </p:sp>
      <p:sp>
        <p:nvSpPr>
          <p:cNvPr id="375" name="Shape 375"/>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9" name="Shape 379"/>
        <p:cNvGrpSpPr/>
        <p:nvPr/>
      </p:nvGrpSpPr>
      <p:grpSpPr>
        <a:xfrm>
          <a:off x="0" y="0"/>
          <a:ext cx="0" cy="0"/>
          <a:chOff x="0" y="0"/>
          <a:chExt cx="0" cy="0"/>
        </a:xfrm>
      </p:grpSpPr>
      <p:sp>
        <p:nvSpPr>
          <p:cNvPr id="380" name="Shape 380"/>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381" name="Shape 381"/>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AA Energizer recharge power plus battery 1.2v</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Battery dock (cap. 3)</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10 ohm resistor (smallest I could find)</a:t>
            </a:r>
          </a:p>
          <a:p>
            <a:pPr indent="-228600" lvl="0" marL="228600" marR="0" rtl="0" algn="l">
              <a:lnSpc>
                <a:spcPct val="120000"/>
              </a:lnSpc>
              <a:spcBef>
                <a:spcPts val="100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AA Energizer recharge power plus data sheet</a:t>
            </a:r>
          </a:p>
        </p:txBody>
      </p:sp>
      <p:sp>
        <p:nvSpPr>
          <p:cNvPr id="382" name="Shape 38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6" name="Shape 386"/>
        <p:cNvGrpSpPr/>
        <p:nvPr/>
      </p:nvGrpSpPr>
      <p:grpSpPr>
        <a:xfrm>
          <a:off x="0" y="0"/>
          <a:ext cx="0" cy="0"/>
          <a:chOff x="0" y="0"/>
          <a:chExt cx="0" cy="0"/>
        </a:xfrm>
      </p:grpSpPr>
      <p:sp>
        <p:nvSpPr>
          <p:cNvPr id="387" name="Shape 387"/>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388" name="Shape 388"/>
          <p:cNvPicPr preferRelativeResize="0"/>
          <p:nvPr/>
        </p:nvPicPr>
        <p:blipFill rotWithShape="1">
          <a:blip r:embed="rId3">
            <a:alphaModFix/>
          </a:blip>
          <a:srcRect b="0" l="0" r="0" t="0"/>
          <a:stretch/>
        </p:blipFill>
        <p:spPr>
          <a:xfrm>
            <a:off x="3508169" y="945573"/>
            <a:ext cx="4664279" cy="5473843"/>
          </a:xfrm>
          <a:prstGeom prst="rect">
            <a:avLst/>
          </a:prstGeom>
          <a:noFill/>
          <a:ln>
            <a:noFill/>
          </a:ln>
        </p:spPr>
      </p:pic>
      <p:sp>
        <p:nvSpPr>
          <p:cNvPr id="389" name="Shape 38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3" name="Shape 393"/>
        <p:cNvGrpSpPr/>
        <p:nvPr/>
      </p:nvGrpSpPr>
      <p:grpSpPr>
        <a:xfrm>
          <a:off x="0" y="0"/>
          <a:ext cx="0" cy="0"/>
          <a:chOff x="0" y="0"/>
          <a:chExt cx="0" cy="0"/>
        </a:xfrm>
      </p:grpSpPr>
      <p:sp>
        <p:nvSpPr>
          <p:cNvPr id="394" name="Shape 394"/>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395" name="Shape 395"/>
          <p:cNvPicPr preferRelativeResize="0"/>
          <p:nvPr/>
        </p:nvPicPr>
        <p:blipFill rotWithShape="1">
          <a:blip r:embed="rId3">
            <a:alphaModFix/>
          </a:blip>
          <a:srcRect b="0" l="0" r="0" t="0"/>
          <a:stretch/>
        </p:blipFill>
        <p:spPr>
          <a:xfrm>
            <a:off x="565004" y="1862136"/>
            <a:ext cx="3476624" cy="1990724"/>
          </a:xfrm>
          <a:prstGeom prst="rect">
            <a:avLst/>
          </a:prstGeom>
          <a:noFill/>
          <a:ln>
            <a:noFill/>
          </a:ln>
        </p:spPr>
      </p:pic>
      <p:pic>
        <p:nvPicPr>
          <p:cNvPr id="396" name="Shape 396"/>
          <p:cNvPicPr preferRelativeResize="0"/>
          <p:nvPr/>
        </p:nvPicPr>
        <p:blipFill rotWithShape="1">
          <a:blip r:embed="rId4">
            <a:alphaModFix/>
          </a:blip>
          <a:srcRect b="0" l="0" r="0" t="0"/>
          <a:stretch/>
        </p:blipFill>
        <p:spPr>
          <a:xfrm>
            <a:off x="196777" y="4256751"/>
            <a:ext cx="4213080" cy="1652645"/>
          </a:xfrm>
          <a:prstGeom prst="rect">
            <a:avLst/>
          </a:prstGeom>
          <a:noFill/>
          <a:ln>
            <a:noFill/>
          </a:ln>
        </p:spPr>
      </p:pic>
      <p:pic>
        <p:nvPicPr>
          <p:cNvPr id="397" name="Shape 397"/>
          <p:cNvPicPr preferRelativeResize="0"/>
          <p:nvPr/>
        </p:nvPicPr>
        <p:blipFill rotWithShape="1">
          <a:blip r:embed="rId5">
            <a:alphaModFix/>
          </a:blip>
          <a:srcRect b="0" l="0" r="0" t="0"/>
          <a:stretch/>
        </p:blipFill>
        <p:spPr>
          <a:xfrm rot="-5400000">
            <a:off x="7054562" y="1033460"/>
            <a:ext cx="2457449" cy="3648074"/>
          </a:xfrm>
          <a:prstGeom prst="rect">
            <a:avLst/>
          </a:prstGeom>
          <a:noFill/>
          <a:ln>
            <a:noFill/>
          </a:ln>
        </p:spPr>
      </p:pic>
      <p:pic>
        <p:nvPicPr>
          <p:cNvPr id="398" name="Shape 398"/>
          <p:cNvPicPr preferRelativeResize="0"/>
          <p:nvPr/>
        </p:nvPicPr>
        <p:blipFill rotWithShape="1">
          <a:blip r:embed="rId6">
            <a:alphaModFix/>
          </a:blip>
          <a:srcRect b="0" l="0" r="0" t="0"/>
          <a:stretch/>
        </p:blipFill>
        <p:spPr>
          <a:xfrm>
            <a:off x="5922819" y="4256751"/>
            <a:ext cx="4720936" cy="1806334"/>
          </a:xfrm>
          <a:prstGeom prst="rect">
            <a:avLst/>
          </a:prstGeom>
          <a:noFill/>
          <a:ln>
            <a:noFill/>
          </a:ln>
        </p:spPr>
      </p:pic>
      <p:sp>
        <p:nvSpPr>
          <p:cNvPr id="399" name="Shape 39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3" name="Shape 403"/>
        <p:cNvGrpSpPr/>
        <p:nvPr/>
      </p:nvGrpSpPr>
      <p:grpSpPr>
        <a:xfrm>
          <a:off x="0" y="0"/>
          <a:ext cx="0" cy="0"/>
          <a:chOff x="0" y="0"/>
          <a:chExt cx="0" cy="0"/>
        </a:xfrm>
      </p:grpSpPr>
      <p:sp>
        <p:nvSpPr>
          <p:cNvPr id="404" name="Shape 404"/>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405" name="Shape 405"/>
          <p:cNvPicPr preferRelativeResize="0"/>
          <p:nvPr/>
        </p:nvPicPr>
        <p:blipFill rotWithShape="1">
          <a:blip r:embed="rId3">
            <a:alphaModFix/>
          </a:blip>
          <a:srcRect b="0" l="0" r="0" t="0"/>
          <a:stretch/>
        </p:blipFill>
        <p:spPr>
          <a:xfrm>
            <a:off x="1141412" y="1689388"/>
            <a:ext cx="3514724" cy="3105150"/>
          </a:xfrm>
          <a:prstGeom prst="rect">
            <a:avLst/>
          </a:prstGeom>
          <a:noFill/>
          <a:ln>
            <a:noFill/>
          </a:ln>
        </p:spPr>
      </p:pic>
      <p:pic>
        <p:nvPicPr>
          <p:cNvPr id="406" name="Shape 406"/>
          <p:cNvPicPr preferRelativeResize="0"/>
          <p:nvPr/>
        </p:nvPicPr>
        <p:blipFill rotWithShape="1">
          <a:blip r:embed="rId4">
            <a:alphaModFix/>
          </a:blip>
          <a:srcRect b="0" l="0" r="0" t="0"/>
          <a:stretch/>
        </p:blipFill>
        <p:spPr>
          <a:xfrm>
            <a:off x="4961353" y="1689388"/>
            <a:ext cx="6086056" cy="1434379"/>
          </a:xfrm>
          <a:prstGeom prst="rect">
            <a:avLst/>
          </a:prstGeom>
          <a:noFill/>
          <a:ln>
            <a:noFill/>
          </a:ln>
        </p:spPr>
      </p:pic>
      <p:pic>
        <p:nvPicPr>
          <p:cNvPr id="407" name="Shape 407"/>
          <p:cNvPicPr preferRelativeResize="0"/>
          <p:nvPr/>
        </p:nvPicPr>
        <p:blipFill rotWithShape="1">
          <a:blip r:embed="rId5">
            <a:alphaModFix/>
          </a:blip>
          <a:srcRect b="0" l="0" r="0" t="0"/>
          <a:stretch/>
        </p:blipFill>
        <p:spPr>
          <a:xfrm>
            <a:off x="4961353" y="3123766"/>
            <a:ext cx="4723309" cy="449838"/>
          </a:xfrm>
          <a:prstGeom prst="rect">
            <a:avLst/>
          </a:prstGeom>
          <a:noFill/>
          <a:ln>
            <a:noFill/>
          </a:ln>
        </p:spPr>
      </p:pic>
      <p:sp>
        <p:nvSpPr>
          <p:cNvPr id="408" name="Shape 40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2" name="Shape 412"/>
        <p:cNvGrpSpPr/>
        <p:nvPr/>
      </p:nvGrpSpPr>
      <p:grpSpPr>
        <a:xfrm>
          <a:off x="0" y="0"/>
          <a:ext cx="0" cy="0"/>
          <a:chOff x="0" y="0"/>
          <a:chExt cx="0" cy="0"/>
        </a:xfrm>
      </p:grpSpPr>
      <p:sp>
        <p:nvSpPr>
          <p:cNvPr id="413" name="Shape 413"/>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414" name="Shape 414"/>
          <p:cNvPicPr preferRelativeResize="0"/>
          <p:nvPr/>
        </p:nvPicPr>
        <p:blipFill rotWithShape="1">
          <a:blip r:embed="rId3">
            <a:alphaModFix/>
          </a:blip>
          <a:srcRect b="0" l="0" r="0" t="0"/>
          <a:stretch/>
        </p:blipFill>
        <p:spPr>
          <a:xfrm rot="-5400000">
            <a:off x="1360343" y="711343"/>
            <a:ext cx="2457449" cy="3648074"/>
          </a:xfrm>
          <a:prstGeom prst="rect">
            <a:avLst/>
          </a:prstGeom>
          <a:noFill/>
          <a:ln>
            <a:noFill/>
          </a:ln>
        </p:spPr>
      </p:pic>
      <p:pic>
        <p:nvPicPr>
          <p:cNvPr id="415" name="Shape 415"/>
          <p:cNvPicPr preferRelativeResize="0"/>
          <p:nvPr/>
        </p:nvPicPr>
        <p:blipFill rotWithShape="1">
          <a:blip r:embed="rId4">
            <a:alphaModFix/>
          </a:blip>
          <a:srcRect b="0" l="0" r="0" t="0"/>
          <a:stretch/>
        </p:blipFill>
        <p:spPr>
          <a:xfrm>
            <a:off x="427035" y="4031669"/>
            <a:ext cx="4997019" cy="1730060"/>
          </a:xfrm>
          <a:prstGeom prst="rect">
            <a:avLst/>
          </a:prstGeom>
          <a:noFill/>
          <a:ln>
            <a:noFill/>
          </a:ln>
        </p:spPr>
      </p:pic>
      <p:sp>
        <p:nvSpPr>
          <p:cNvPr id="416" name="Shape 41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0" name="Shape 420"/>
        <p:cNvGrpSpPr/>
        <p:nvPr/>
      </p:nvGrpSpPr>
      <p:grpSpPr>
        <a:xfrm>
          <a:off x="0" y="0"/>
          <a:ext cx="0" cy="0"/>
          <a:chOff x="0" y="0"/>
          <a:chExt cx="0" cy="0"/>
        </a:xfrm>
      </p:grpSpPr>
      <p:sp>
        <p:nvSpPr>
          <p:cNvPr id="421" name="Shape 421"/>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422" name="Shape 422"/>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The only real issue was the battery dock. There was not continuity from the middle right of the inside of the dock to the outer middle of the outside of the dock. To fix this, I tied a wire to the middle spring in order to connect the battery to a circuit. </a:t>
            </a:r>
          </a:p>
        </p:txBody>
      </p:sp>
      <p:pic>
        <p:nvPicPr>
          <p:cNvPr id="423" name="Shape 423"/>
          <p:cNvPicPr preferRelativeResize="0"/>
          <p:nvPr/>
        </p:nvPicPr>
        <p:blipFill rotWithShape="1">
          <a:blip r:embed="rId3">
            <a:alphaModFix/>
          </a:blip>
          <a:srcRect b="0" l="0" r="0" t="0"/>
          <a:stretch/>
        </p:blipFill>
        <p:spPr>
          <a:xfrm>
            <a:off x="6094410" y="3112942"/>
            <a:ext cx="3514724" cy="3105150"/>
          </a:xfrm>
          <a:prstGeom prst="rect">
            <a:avLst/>
          </a:prstGeom>
          <a:noFill/>
          <a:ln>
            <a:noFill/>
          </a:ln>
        </p:spPr>
      </p:pic>
      <p:cxnSp>
        <p:nvCxnSpPr>
          <p:cNvPr id="424" name="Shape 424"/>
          <p:cNvCxnSpPr/>
          <p:nvPr/>
        </p:nvCxnSpPr>
        <p:spPr>
          <a:xfrm flipH="1">
            <a:off x="8821882" y="3415146"/>
            <a:ext cx="1111826" cy="1634836"/>
          </a:xfrm>
          <a:prstGeom prst="straightConnector1">
            <a:avLst/>
          </a:prstGeom>
          <a:noFill/>
          <a:ln cap="flat" cmpd="sng" w="15875">
            <a:solidFill>
              <a:schemeClr val="accent3"/>
            </a:solidFill>
            <a:prstDash val="solid"/>
            <a:round/>
            <a:headEnd len="med" w="med" type="none"/>
            <a:tailEnd len="lg" w="lg" type="triangle"/>
          </a:ln>
        </p:spPr>
      </p:cxnSp>
      <p:cxnSp>
        <p:nvCxnSpPr>
          <p:cNvPr id="425" name="Shape 425"/>
          <p:cNvCxnSpPr/>
          <p:nvPr/>
        </p:nvCxnSpPr>
        <p:spPr>
          <a:xfrm flipH="1">
            <a:off x="8998527" y="3415146"/>
            <a:ext cx="948240" cy="1634836"/>
          </a:xfrm>
          <a:prstGeom prst="straightConnector1">
            <a:avLst/>
          </a:prstGeom>
          <a:noFill/>
          <a:ln cap="flat" cmpd="sng" w="15875">
            <a:solidFill>
              <a:schemeClr val="accent3"/>
            </a:solidFill>
            <a:prstDash val="solid"/>
            <a:round/>
            <a:headEnd len="med" w="med" type="none"/>
            <a:tailEnd len="lg" w="lg" type="triangle"/>
          </a:ln>
        </p:spPr>
      </p:cxnSp>
      <p:sp>
        <p:nvSpPr>
          <p:cNvPr id="426" name="Shape 426"/>
          <p:cNvSpPr txBox="1"/>
          <p:nvPr/>
        </p:nvSpPr>
        <p:spPr>
          <a:xfrm>
            <a:off x="9638081" y="3045814"/>
            <a:ext cx="1418977" cy="369332"/>
          </a:xfrm>
          <a:prstGeom prst="rect">
            <a:avLst/>
          </a:prstGeom>
          <a:noFill/>
          <a:ln cap="flat" cmpd="sng" w="9525">
            <a:solidFill>
              <a:schemeClr val="dk1"/>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b="0" i="0" lang="en-US" sz="1800" u="none" cap="none" strike="noStrike">
                <a:solidFill>
                  <a:schemeClr val="lt1"/>
                </a:solidFill>
                <a:latin typeface="Questrial"/>
                <a:ea typeface="Questrial"/>
                <a:cs typeface="Questrial"/>
                <a:sym typeface="Questrial"/>
              </a:rPr>
              <a:t>No Continuity</a:t>
            </a:r>
          </a:p>
        </p:txBody>
      </p:sp>
      <p:sp>
        <p:nvSpPr>
          <p:cNvPr id="427" name="Shape 42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1" name="Shape 431"/>
        <p:cNvGrpSpPr/>
        <p:nvPr/>
      </p:nvGrpSpPr>
      <p:grpSpPr>
        <a:xfrm>
          <a:off x="0" y="0"/>
          <a:ext cx="0" cy="0"/>
          <a:chOff x="0" y="0"/>
          <a:chExt cx="0" cy="0"/>
        </a:xfrm>
      </p:grpSpPr>
      <p:sp>
        <p:nvSpPr>
          <p:cNvPr id="432" name="Shape 432"/>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CONCLUSION</a:t>
            </a:r>
          </a:p>
        </p:txBody>
      </p:sp>
      <p:sp>
        <p:nvSpPr>
          <p:cNvPr id="433" name="Shape 433"/>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Through much research I found that 1.2v NiMH rechargeable batteries can be safely discharged at 3 times the rate of their capacity (2300 mAh in this case). It is also not a good idea to completely discharge a battery as it damages the life of the battery.</a:t>
            </a:r>
          </a:p>
        </p:txBody>
      </p:sp>
      <p:sp>
        <p:nvSpPr>
          <p:cNvPr id="434" name="Shape 43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8" name="Shape 438"/>
        <p:cNvGrpSpPr/>
        <p:nvPr/>
      </p:nvGrpSpPr>
      <p:grpSpPr>
        <a:xfrm>
          <a:off x="0" y="0"/>
          <a:ext cx="0" cy="0"/>
          <a:chOff x="0" y="0"/>
          <a:chExt cx="0" cy="0"/>
        </a:xfrm>
      </p:grpSpPr>
      <p:sp>
        <p:nvSpPr>
          <p:cNvPr id="439" name="Shape 439"/>
          <p:cNvSpPr txBox="1"/>
          <p:nvPr>
            <p:ph type="title"/>
          </p:nvPr>
        </p:nvSpPr>
        <p:spPr>
          <a:xfrm>
            <a:off x="1141413" y="2551225"/>
            <a:ext cx="9906000" cy="147870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a:t>
            </a:r>
            <a:r>
              <a:rPr lang="en-US" sz="4400">
                <a:solidFill>
                  <a:srgbClr val="A5A5A5"/>
                </a:solidFill>
              </a:rPr>
              <a:t>4</a:t>
            </a:r>
            <a:r>
              <a:rPr b="0" i="0" lang="en-US" sz="4400" u="none" cap="none" strike="noStrike">
                <a:solidFill>
                  <a:srgbClr val="A5A5A5"/>
                </a:solidFill>
                <a:latin typeface="Questrial"/>
                <a:ea typeface="Questrial"/>
                <a:cs typeface="Questrial"/>
                <a:sym typeface="Questrial"/>
              </a:rPr>
              <a:t>: </a:t>
            </a:r>
            <a:r>
              <a:rPr lang="en-US" sz="4400">
                <a:solidFill>
                  <a:srgbClr val="A5A5A5"/>
                </a:solidFill>
              </a:rPr>
              <a:t>Charging Batteries</a:t>
            </a:r>
          </a:p>
        </p:txBody>
      </p:sp>
      <p:sp>
        <p:nvSpPr>
          <p:cNvPr id="440" name="Shape 44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ctrTitle"/>
          </p:nvPr>
        </p:nvSpPr>
        <p:spPr>
          <a:xfrm>
            <a:off x="176644" y="83271"/>
            <a:ext cx="11814464" cy="872692"/>
          </a:xfrm>
          <a:prstGeom prst="rect">
            <a:avLst/>
          </a:prstGeom>
          <a:noFill/>
          <a:ln>
            <a:noFill/>
          </a:ln>
        </p:spPr>
        <p:txBody>
          <a:bodyPr anchorCtr="0" anchor="b"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TABLE OF CONTENTS	</a:t>
            </a:r>
          </a:p>
        </p:txBody>
      </p:sp>
      <p:sp>
        <p:nvSpPr>
          <p:cNvPr id="249" name="Shape 249"/>
          <p:cNvSpPr txBox="1"/>
          <p:nvPr>
            <p:ph idx="1" type="subTitle"/>
          </p:nvPr>
        </p:nvSpPr>
        <p:spPr>
          <a:xfrm>
            <a:off x="1096241" y="1465116"/>
            <a:ext cx="9975300" cy="4665600"/>
          </a:xfrm>
          <a:prstGeom prst="rect">
            <a:avLst/>
          </a:prstGeom>
          <a:noFill/>
          <a:ln>
            <a:noFill/>
          </a:ln>
        </p:spPr>
        <p:txBody>
          <a:bodyPr anchorCtr="0" anchor="t" bIns="45700" lIns="91425" rIns="91425" tIns="45700">
            <a:noAutofit/>
          </a:bodyPr>
          <a:lstStyle/>
          <a:p>
            <a:pPr indent="0" lvl="0" marL="0" marR="0" rtl="0" algn="l">
              <a:lnSpc>
                <a:spcPct val="120000"/>
              </a:lnSpc>
              <a:spcBef>
                <a:spcPts val="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 </a:t>
            </a:r>
            <a:r>
              <a:rPr lang="en-US" sz="2400">
                <a:solidFill>
                  <a:schemeClr val="lt1"/>
                </a:solidFill>
              </a:rPr>
              <a:t>6</a:t>
            </a:r>
            <a:r>
              <a:rPr b="0" i="0" lang="en-US" sz="2400" u="none" cap="none" strike="noStrike">
                <a:solidFill>
                  <a:schemeClr val="lt1"/>
                </a:solidFill>
                <a:latin typeface="Questrial"/>
                <a:ea typeface="Questrial"/>
                <a:cs typeface="Questrial"/>
                <a:sym typeface="Questrial"/>
              </a:rPr>
              <a:t>-------------------------------------------------------------------------------5</a:t>
            </a:r>
            <a:r>
              <a:rPr lang="en-US" sz="2400">
                <a:solidFill>
                  <a:schemeClr val="lt1"/>
                </a:solidFill>
              </a:rPr>
              <a:t>0</a:t>
            </a:r>
          </a:p>
          <a:p>
            <a:pPr indent="0" lvl="0" marL="0" marR="0" rtl="0" algn="l">
              <a:lnSpc>
                <a:spcPct val="120000"/>
              </a:lnSpc>
              <a:spcBef>
                <a:spcPts val="0"/>
              </a:spcBef>
              <a:spcAft>
                <a:spcPts val="0"/>
              </a:spcAft>
              <a:buClr>
                <a:schemeClr val="lt1"/>
              </a:buClr>
              <a:buSzPct val="25000"/>
              <a:buFont typeface="Arial"/>
              <a:buNone/>
            </a:pPr>
            <a:r>
              <a:t/>
            </a:r>
            <a:endParaRPr sz="2400">
              <a:solidFill>
                <a:schemeClr val="lt1"/>
              </a:solidFill>
            </a:endParaRPr>
          </a:p>
          <a:p>
            <a:pPr indent="0" lvl="0" marL="0" marR="0" rtl="0" algn="l">
              <a:lnSpc>
                <a:spcPct val="120000"/>
              </a:lnSpc>
              <a:spcBef>
                <a:spcPts val="100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 2-------------------------------------------------------------------------------</a:t>
            </a:r>
            <a:r>
              <a:rPr lang="en-US" sz="2400">
                <a:solidFill>
                  <a:schemeClr val="lt1"/>
                </a:solidFill>
              </a:rPr>
              <a:t>61</a:t>
            </a:r>
          </a:p>
          <a:p>
            <a:pPr indent="0" lvl="0" marL="0" marR="0" rtl="0" algn="l">
              <a:lnSpc>
                <a:spcPct val="120000"/>
              </a:lnSpc>
              <a:spcBef>
                <a:spcPts val="1000"/>
              </a:spcBef>
              <a:spcAft>
                <a:spcPts val="0"/>
              </a:spcAft>
              <a:buClr>
                <a:schemeClr val="lt1"/>
              </a:buClr>
              <a:buSzPct val="25000"/>
              <a:buFont typeface="Arial"/>
              <a:buNone/>
            </a:pPr>
            <a:r>
              <a:t/>
            </a:r>
            <a:endParaRPr sz="2400">
              <a:solidFill>
                <a:schemeClr val="lt1"/>
              </a:solidFill>
            </a:endParaRPr>
          </a:p>
          <a:p>
            <a:pPr indent="0" lvl="0" marL="0" marR="0" rtl="0" algn="l">
              <a:lnSpc>
                <a:spcPct val="120000"/>
              </a:lnSpc>
              <a:spcBef>
                <a:spcPts val="1000"/>
              </a:spcBef>
              <a:spcAft>
                <a:spcPts val="0"/>
              </a:spcAft>
              <a:buClr>
                <a:schemeClr val="lt1"/>
              </a:buClr>
              <a:buSzPct val="25000"/>
              <a:buFont typeface="Arial"/>
              <a:buNone/>
            </a:pPr>
            <a:r>
              <a:rPr b="0" i="0" lang="en-US" sz="2400" u="none" cap="none" strike="noStrike">
                <a:solidFill>
                  <a:schemeClr val="lt1"/>
                </a:solidFill>
                <a:latin typeface="Questrial"/>
                <a:ea typeface="Questrial"/>
                <a:cs typeface="Questrial"/>
                <a:sym typeface="Questrial"/>
              </a:rPr>
              <a:t>LAB 8-------------------------------------------------------------------------------</a:t>
            </a:r>
            <a:r>
              <a:rPr lang="en-US" sz="2400">
                <a:solidFill>
                  <a:schemeClr val="lt1"/>
                </a:solidFill>
              </a:rPr>
              <a:t>69</a:t>
            </a:r>
          </a:p>
          <a:p>
            <a:pPr indent="0" lvl="0" marL="0" marR="0" rtl="0" algn="l">
              <a:lnSpc>
                <a:spcPct val="120000"/>
              </a:lnSpc>
              <a:spcBef>
                <a:spcPts val="1000"/>
              </a:spcBef>
              <a:buClr>
                <a:schemeClr val="lt2"/>
              </a:buClr>
              <a:buSzPct val="25000"/>
              <a:buFont typeface="Arial"/>
              <a:buNone/>
            </a:pPr>
            <a:r>
              <a:t/>
            </a:r>
            <a:endParaRPr b="0" i="0" sz="2000" u="none" cap="none" strike="noStrike">
              <a:solidFill>
                <a:schemeClr val="lt1"/>
              </a:solidFill>
              <a:latin typeface="Questrial"/>
              <a:ea typeface="Questrial"/>
              <a:cs typeface="Questrial"/>
              <a:sym typeface="Questrial"/>
            </a:endParaRPr>
          </a:p>
        </p:txBody>
      </p:sp>
      <p:sp>
        <p:nvSpPr>
          <p:cNvPr id="250" name="Shape 250"/>
          <p:cNvSpPr txBox="1"/>
          <p:nvPr>
            <p:ph idx="12" type="sldNum"/>
          </p:nvPr>
        </p:nvSpPr>
        <p:spPr>
          <a:xfrm>
            <a:off x="10884685" y="6266248"/>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4" name="Shape 444"/>
        <p:cNvGrpSpPr/>
        <p:nvPr/>
      </p:nvGrpSpPr>
      <p:grpSpPr>
        <a:xfrm>
          <a:off x="0" y="0"/>
          <a:ext cx="0" cy="0"/>
          <a:chOff x="0" y="0"/>
          <a:chExt cx="0" cy="0"/>
        </a:xfrm>
      </p:grpSpPr>
      <p:sp>
        <p:nvSpPr>
          <p:cNvPr id="445" name="Shape 445"/>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446" name="Shape 446"/>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The objective of the lab was to charge 1.2v AA </a:t>
            </a:r>
            <a:r>
              <a:rPr lang="en-US"/>
              <a:t>rechargeable batteries using a small solar panel and a strong lamp.</a:t>
            </a:r>
          </a:p>
        </p:txBody>
      </p:sp>
      <p:sp>
        <p:nvSpPr>
          <p:cNvPr id="447" name="Shape 44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1" name="Shape 451"/>
        <p:cNvGrpSpPr/>
        <p:nvPr/>
      </p:nvGrpSpPr>
      <p:grpSpPr>
        <a:xfrm>
          <a:off x="0" y="0"/>
          <a:ext cx="0" cy="0"/>
          <a:chOff x="0" y="0"/>
          <a:chExt cx="0" cy="0"/>
        </a:xfrm>
      </p:grpSpPr>
      <p:sp>
        <p:nvSpPr>
          <p:cNvPr id="452" name="Shape 452"/>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453" name="Shape 453"/>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AA Energizer recharge power plus battery 1.2v</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Battery dock </a:t>
            </a:r>
          </a:p>
          <a:p>
            <a:pPr indent="-228600" lvl="0" marL="228600" marR="0" rtl="0" algn="l">
              <a:lnSpc>
                <a:spcPct val="120000"/>
              </a:lnSpc>
              <a:spcBef>
                <a:spcPts val="1000"/>
              </a:spcBef>
              <a:spcAft>
                <a:spcPts val="0"/>
              </a:spcAft>
              <a:buClr>
                <a:schemeClr val="lt1"/>
              </a:buClr>
              <a:buSzPct val="125000"/>
              <a:buFont typeface="Arial"/>
              <a:buChar char="•"/>
            </a:pPr>
            <a:r>
              <a:rPr lang="en-US"/>
              <a:t>Small Solar Panel</a:t>
            </a:r>
          </a:p>
          <a:p>
            <a:pPr indent="-228600" lvl="0" marL="228600" marR="0" rtl="0" algn="l">
              <a:lnSpc>
                <a:spcPct val="120000"/>
              </a:lnSpc>
              <a:spcBef>
                <a:spcPts val="100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AA Energizer recharge power plus data sheet</a:t>
            </a:r>
          </a:p>
          <a:p>
            <a:pPr indent="-228600" lvl="0" marL="228600" marR="0" rtl="0" algn="l">
              <a:lnSpc>
                <a:spcPct val="120000"/>
              </a:lnSpc>
              <a:spcBef>
                <a:spcPts val="1000"/>
              </a:spcBef>
              <a:buClr>
                <a:schemeClr val="lt1"/>
              </a:buClr>
              <a:buSzPct val="125000"/>
              <a:buFont typeface="Arial"/>
              <a:buChar char="•"/>
            </a:pPr>
            <a:r>
              <a:rPr lang="en-US"/>
              <a:t>Multimeter</a:t>
            </a:r>
          </a:p>
          <a:p>
            <a:pPr indent="-228600" lvl="0" marL="228600" marR="0" rtl="0" algn="l">
              <a:lnSpc>
                <a:spcPct val="120000"/>
              </a:lnSpc>
              <a:spcBef>
                <a:spcPts val="1000"/>
              </a:spcBef>
              <a:buClr>
                <a:schemeClr val="lt1"/>
              </a:buClr>
              <a:buSzPct val="125000"/>
              <a:buFont typeface="Arial"/>
              <a:buChar char="•"/>
            </a:pPr>
            <a:r>
              <a:rPr lang="en-US"/>
              <a:t>Lamp</a:t>
            </a:r>
          </a:p>
        </p:txBody>
      </p:sp>
      <p:sp>
        <p:nvSpPr>
          <p:cNvPr id="454" name="Shape 45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8" name="Shape 458"/>
        <p:cNvGrpSpPr/>
        <p:nvPr/>
      </p:nvGrpSpPr>
      <p:grpSpPr>
        <a:xfrm>
          <a:off x="0" y="0"/>
          <a:ext cx="0" cy="0"/>
          <a:chOff x="0" y="0"/>
          <a:chExt cx="0" cy="0"/>
        </a:xfrm>
      </p:grpSpPr>
      <p:sp>
        <p:nvSpPr>
          <p:cNvPr id="459" name="Shape 459"/>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460" name="Shape 460"/>
          <p:cNvPicPr preferRelativeResize="0"/>
          <p:nvPr/>
        </p:nvPicPr>
        <p:blipFill rotWithShape="1">
          <a:blip r:embed="rId3">
            <a:alphaModFix/>
          </a:blip>
          <a:srcRect b="0" l="0" r="0" t="0"/>
          <a:stretch/>
        </p:blipFill>
        <p:spPr>
          <a:xfrm>
            <a:off x="3353575" y="1222975"/>
            <a:ext cx="4642800" cy="5448300"/>
          </a:xfrm>
          <a:prstGeom prst="rect">
            <a:avLst/>
          </a:prstGeom>
          <a:noFill/>
          <a:ln>
            <a:noFill/>
          </a:ln>
        </p:spPr>
      </p:pic>
      <p:sp>
        <p:nvSpPr>
          <p:cNvPr id="461" name="Shape 461"/>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5" name="Shape 465"/>
        <p:cNvGrpSpPr/>
        <p:nvPr/>
      </p:nvGrpSpPr>
      <p:grpSpPr>
        <a:xfrm>
          <a:off x="0" y="0"/>
          <a:ext cx="0" cy="0"/>
          <a:chOff x="0" y="0"/>
          <a:chExt cx="0" cy="0"/>
        </a:xfrm>
      </p:grpSpPr>
      <p:sp>
        <p:nvSpPr>
          <p:cNvPr id="466" name="Shape 466"/>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0930_112304.jpg" id="467" name="Shape 467"/>
          <p:cNvPicPr preferRelativeResize="0"/>
          <p:nvPr/>
        </p:nvPicPr>
        <p:blipFill>
          <a:blip r:embed="rId3">
            <a:alphaModFix/>
          </a:blip>
          <a:stretch>
            <a:fillRect/>
          </a:stretch>
        </p:blipFill>
        <p:spPr>
          <a:xfrm>
            <a:off x="1027300" y="956180"/>
            <a:ext cx="9803054" cy="5514217"/>
          </a:xfrm>
          <a:prstGeom prst="rect">
            <a:avLst/>
          </a:prstGeom>
          <a:noFill/>
          <a:ln>
            <a:noFill/>
          </a:ln>
        </p:spPr>
      </p:pic>
      <p:sp>
        <p:nvSpPr>
          <p:cNvPr id="468" name="Shape 46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2" name="Shape 472"/>
        <p:cNvGrpSpPr/>
        <p:nvPr/>
      </p:nvGrpSpPr>
      <p:grpSpPr>
        <a:xfrm>
          <a:off x="0" y="0"/>
          <a:ext cx="0" cy="0"/>
          <a:chOff x="0" y="0"/>
          <a:chExt cx="0" cy="0"/>
        </a:xfrm>
      </p:grpSpPr>
      <p:sp>
        <p:nvSpPr>
          <p:cNvPr id="473" name="Shape 473"/>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07_112744.jpg" id="474" name="Shape 474"/>
          <p:cNvPicPr preferRelativeResize="0"/>
          <p:nvPr/>
        </p:nvPicPr>
        <p:blipFill>
          <a:blip r:embed="rId3">
            <a:alphaModFix/>
          </a:blip>
          <a:stretch>
            <a:fillRect/>
          </a:stretch>
        </p:blipFill>
        <p:spPr>
          <a:xfrm>
            <a:off x="152400" y="1191380"/>
            <a:ext cx="3101748" cy="5514219"/>
          </a:xfrm>
          <a:prstGeom prst="rect">
            <a:avLst/>
          </a:prstGeom>
          <a:noFill/>
          <a:ln>
            <a:noFill/>
          </a:ln>
        </p:spPr>
      </p:pic>
      <p:pic>
        <p:nvPicPr>
          <p:cNvPr descr="20161007_112751.jpg" id="475" name="Shape 475"/>
          <p:cNvPicPr preferRelativeResize="0"/>
          <p:nvPr/>
        </p:nvPicPr>
        <p:blipFill>
          <a:blip r:embed="rId4">
            <a:alphaModFix/>
          </a:blip>
          <a:stretch>
            <a:fillRect/>
          </a:stretch>
        </p:blipFill>
        <p:spPr>
          <a:xfrm>
            <a:off x="3406548" y="1191380"/>
            <a:ext cx="8633052" cy="4856091"/>
          </a:xfrm>
          <a:prstGeom prst="rect">
            <a:avLst/>
          </a:prstGeom>
          <a:noFill/>
          <a:ln>
            <a:noFill/>
          </a:ln>
        </p:spPr>
      </p:pic>
      <p:sp>
        <p:nvSpPr>
          <p:cNvPr id="476" name="Shape 47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0" name="Shape 480"/>
        <p:cNvGrpSpPr/>
        <p:nvPr/>
      </p:nvGrpSpPr>
      <p:grpSpPr>
        <a:xfrm>
          <a:off x="0" y="0"/>
          <a:ext cx="0" cy="0"/>
          <a:chOff x="0" y="0"/>
          <a:chExt cx="0" cy="0"/>
        </a:xfrm>
      </p:grpSpPr>
      <p:sp>
        <p:nvSpPr>
          <p:cNvPr id="481" name="Shape 481"/>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07_114147.jpg" id="482" name="Shape 482"/>
          <p:cNvPicPr preferRelativeResize="0"/>
          <p:nvPr/>
        </p:nvPicPr>
        <p:blipFill>
          <a:blip r:embed="rId3">
            <a:alphaModFix/>
          </a:blip>
          <a:stretch>
            <a:fillRect/>
          </a:stretch>
        </p:blipFill>
        <p:spPr>
          <a:xfrm>
            <a:off x="8267225" y="831818"/>
            <a:ext cx="3101748" cy="5514219"/>
          </a:xfrm>
          <a:prstGeom prst="rect">
            <a:avLst/>
          </a:prstGeom>
          <a:noFill/>
          <a:ln>
            <a:noFill/>
          </a:ln>
        </p:spPr>
      </p:pic>
      <p:pic>
        <p:nvPicPr>
          <p:cNvPr descr="20161007_114203.jpg" id="483" name="Shape 483"/>
          <p:cNvPicPr preferRelativeResize="0"/>
          <p:nvPr/>
        </p:nvPicPr>
        <p:blipFill>
          <a:blip r:embed="rId4">
            <a:alphaModFix/>
          </a:blip>
          <a:stretch>
            <a:fillRect/>
          </a:stretch>
        </p:blipFill>
        <p:spPr>
          <a:xfrm>
            <a:off x="245674" y="1633349"/>
            <a:ext cx="7769451" cy="4370299"/>
          </a:xfrm>
          <a:prstGeom prst="rect">
            <a:avLst/>
          </a:prstGeom>
          <a:noFill/>
          <a:ln>
            <a:noFill/>
          </a:ln>
        </p:spPr>
      </p:pic>
      <p:sp>
        <p:nvSpPr>
          <p:cNvPr id="484" name="Shape 48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8" name="Shape 488"/>
        <p:cNvGrpSpPr/>
        <p:nvPr/>
      </p:nvGrpSpPr>
      <p:grpSpPr>
        <a:xfrm>
          <a:off x="0" y="0"/>
          <a:ext cx="0" cy="0"/>
          <a:chOff x="0" y="0"/>
          <a:chExt cx="0" cy="0"/>
        </a:xfrm>
      </p:grpSpPr>
      <p:sp>
        <p:nvSpPr>
          <p:cNvPr id="489" name="Shape 489"/>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07_122623.jpg" id="490" name="Shape 490"/>
          <p:cNvPicPr preferRelativeResize="0"/>
          <p:nvPr/>
        </p:nvPicPr>
        <p:blipFill>
          <a:blip r:embed="rId3">
            <a:alphaModFix/>
          </a:blip>
          <a:stretch>
            <a:fillRect/>
          </a:stretch>
        </p:blipFill>
        <p:spPr>
          <a:xfrm>
            <a:off x="425225" y="1032693"/>
            <a:ext cx="3101748" cy="5514219"/>
          </a:xfrm>
          <a:prstGeom prst="rect">
            <a:avLst/>
          </a:prstGeom>
          <a:noFill/>
          <a:ln>
            <a:noFill/>
          </a:ln>
        </p:spPr>
      </p:pic>
      <p:pic>
        <p:nvPicPr>
          <p:cNvPr descr="20161007_122954.jpg" id="491" name="Shape 491"/>
          <p:cNvPicPr preferRelativeResize="0"/>
          <p:nvPr/>
        </p:nvPicPr>
        <p:blipFill>
          <a:blip r:embed="rId4">
            <a:alphaModFix/>
          </a:blip>
          <a:stretch>
            <a:fillRect/>
          </a:stretch>
        </p:blipFill>
        <p:spPr>
          <a:xfrm>
            <a:off x="3904051" y="1852374"/>
            <a:ext cx="6888627" cy="3874849"/>
          </a:xfrm>
          <a:prstGeom prst="rect">
            <a:avLst/>
          </a:prstGeom>
          <a:noFill/>
          <a:ln>
            <a:noFill/>
          </a:ln>
        </p:spPr>
      </p:pic>
      <p:sp>
        <p:nvSpPr>
          <p:cNvPr id="492" name="Shape 49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6" name="Shape 496"/>
        <p:cNvGrpSpPr/>
        <p:nvPr/>
      </p:nvGrpSpPr>
      <p:grpSpPr>
        <a:xfrm>
          <a:off x="0" y="0"/>
          <a:ext cx="0" cy="0"/>
          <a:chOff x="0" y="0"/>
          <a:chExt cx="0" cy="0"/>
        </a:xfrm>
      </p:grpSpPr>
      <p:sp>
        <p:nvSpPr>
          <p:cNvPr id="497" name="Shape 497"/>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07_122957.jpg" id="498" name="Shape 498"/>
          <p:cNvPicPr preferRelativeResize="0"/>
          <p:nvPr/>
        </p:nvPicPr>
        <p:blipFill>
          <a:blip r:embed="rId3">
            <a:alphaModFix/>
          </a:blip>
          <a:stretch>
            <a:fillRect/>
          </a:stretch>
        </p:blipFill>
        <p:spPr>
          <a:xfrm>
            <a:off x="1932775" y="1511225"/>
            <a:ext cx="7672176" cy="4315625"/>
          </a:xfrm>
          <a:prstGeom prst="rect">
            <a:avLst/>
          </a:prstGeom>
          <a:noFill/>
          <a:ln>
            <a:noFill/>
          </a:ln>
        </p:spPr>
      </p:pic>
      <p:sp>
        <p:nvSpPr>
          <p:cNvPr id="499" name="Shape 49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3" name="Shape 503"/>
        <p:cNvGrpSpPr/>
        <p:nvPr/>
      </p:nvGrpSpPr>
      <p:grpSpPr>
        <a:xfrm>
          <a:off x="0" y="0"/>
          <a:ext cx="0" cy="0"/>
          <a:chOff x="0" y="0"/>
          <a:chExt cx="0" cy="0"/>
        </a:xfrm>
      </p:grpSpPr>
      <p:sp>
        <p:nvSpPr>
          <p:cNvPr id="504" name="Shape 504"/>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07_123002.jpg" id="505" name="Shape 505"/>
          <p:cNvPicPr preferRelativeResize="0"/>
          <p:nvPr/>
        </p:nvPicPr>
        <p:blipFill>
          <a:blip r:embed="rId3">
            <a:alphaModFix/>
          </a:blip>
          <a:stretch>
            <a:fillRect/>
          </a:stretch>
        </p:blipFill>
        <p:spPr>
          <a:xfrm>
            <a:off x="2013176" y="1737403"/>
            <a:ext cx="7189652" cy="4044173"/>
          </a:xfrm>
          <a:prstGeom prst="rect">
            <a:avLst/>
          </a:prstGeom>
          <a:noFill/>
          <a:ln>
            <a:noFill/>
          </a:ln>
        </p:spPr>
      </p:pic>
      <p:sp>
        <p:nvSpPr>
          <p:cNvPr id="506" name="Shape 50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0" name="Shape 510"/>
        <p:cNvGrpSpPr/>
        <p:nvPr/>
      </p:nvGrpSpPr>
      <p:grpSpPr>
        <a:xfrm>
          <a:off x="0" y="0"/>
          <a:ext cx="0" cy="0"/>
          <a:chOff x="0" y="0"/>
          <a:chExt cx="0" cy="0"/>
        </a:xfrm>
      </p:grpSpPr>
      <p:sp>
        <p:nvSpPr>
          <p:cNvPr id="511" name="Shape 511"/>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512" name="Shape 512"/>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I had to slightly modify the charging dock in order to measure the current flow without using a load. I did this by unscrewing the back panel of the charging dock. From there, I desoldered the power input wire in order to create a break in the circuit.</a:t>
            </a:r>
          </a:p>
        </p:txBody>
      </p:sp>
      <p:sp>
        <p:nvSpPr>
          <p:cNvPr id="513" name="Shape 51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sp>
        <p:nvSpPr>
          <p:cNvPr id="255" name="Shape 255"/>
          <p:cNvSpPr txBox="1"/>
          <p:nvPr>
            <p:ph type="title"/>
          </p:nvPr>
        </p:nvSpPr>
        <p:spPr>
          <a:xfrm>
            <a:off x="1141413" y="2551225"/>
            <a:ext cx="9905997" cy="147857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1: BUILDING A LEGO SOLAR PANEL</a:t>
            </a:r>
          </a:p>
        </p:txBody>
      </p:sp>
      <p:sp>
        <p:nvSpPr>
          <p:cNvPr id="256" name="Shape 25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7" name="Shape 517"/>
        <p:cNvGrpSpPr/>
        <p:nvPr/>
      </p:nvGrpSpPr>
      <p:grpSpPr>
        <a:xfrm>
          <a:off x="0" y="0"/>
          <a:ext cx="0" cy="0"/>
          <a:chOff x="0" y="0"/>
          <a:chExt cx="0" cy="0"/>
        </a:xfrm>
      </p:grpSpPr>
      <p:sp>
        <p:nvSpPr>
          <p:cNvPr id="518" name="Shape 518"/>
          <p:cNvSpPr txBox="1"/>
          <p:nvPr>
            <p:ph type="title"/>
          </p:nvPr>
        </p:nvSpPr>
        <p:spPr>
          <a:xfrm>
            <a:off x="1141413" y="2551225"/>
            <a:ext cx="9906000" cy="147870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a:t>
            </a:r>
            <a:r>
              <a:rPr lang="en-US" sz="4400">
                <a:solidFill>
                  <a:srgbClr val="A5A5A5"/>
                </a:solidFill>
              </a:rPr>
              <a:t>5</a:t>
            </a:r>
            <a:r>
              <a:rPr b="0" i="0" lang="en-US" sz="4400" u="none" cap="none" strike="noStrike">
                <a:solidFill>
                  <a:srgbClr val="A5A5A5"/>
                </a:solidFill>
                <a:latin typeface="Questrial"/>
                <a:ea typeface="Questrial"/>
                <a:cs typeface="Questrial"/>
                <a:sym typeface="Questrial"/>
              </a:rPr>
              <a:t>: </a:t>
            </a:r>
            <a:r>
              <a:rPr lang="en-US" sz="4400">
                <a:solidFill>
                  <a:srgbClr val="A5A5A5"/>
                </a:solidFill>
              </a:rPr>
              <a:t>Charging the Storage Box</a:t>
            </a:r>
          </a:p>
        </p:txBody>
      </p:sp>
      <p:sp>
        <p:nvSpPr>
          <p:cNvPr id="519" name="Shape 51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3" name="Shape 523"/>
        <p:cNvGrpSpPr/>
        <p:nvPr/>
      </p:nvGrpSpPr>
      <p:grpSpPr>
        <a:xfrm>
          <a:off x="0" y="0"/>
          <a:ext cx="0" cy="0"/>
          <a:chOff x="0" y="0"/>
          <a:chExt cx="0" cy="0"/>
        </a:xfrm>
      </p:grpSpPr>
      <p:sp>
        <p:nvSpPr>
          <p:cNvPr id="524" name="Shape 524"/>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525" name="Shape 525"/>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The objective of the lab was</a:t>
            </a:r>
            <a:r>
              <a:rPr lang="en-US"/>
              <a:t> to charge an energy storage box using the lego mindstorm program located on the computer.</a:t>
            </a:r>
          </a:p>
        </p:txBody>
      </p:sp>
      <p:sp>
        <p:nvSpPr>
          <p:cNvPr id="526" name="Shape 52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0" name="Shape 530"/>
        <p:cNvGrpSpPr/>
        <p:nvPr/>
      </p:nvGrpSpPr>
      <p:grpSpPr>
        <a:xfrm>
          <a:off x="0" y="0"/>
          <a:ext cx="0" cy="0"/>
          <a:chOff x="0" y="0"/>
          <a:chExt cx="0" cy="0"/>
        </a:xfrm>
      </p:grpSpPr>
      <p:sp>
        <p:nvSpPr>
          <p:cNvPr id="531" name="Shape 531"/>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532" name="Shape 532"/>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lang="en-US"/>
              <a:t>Lego Mindstorm Program</a:t>
            </a:r>
          </a:p>
          <a:p>
            <a:pPr indent="-228600" lvl="0" marL="228600" marR="0" rtl="0" algn="l">
              <a:lnSpc>
                <a:spcPct val="120000"/>
              </a:lnSpc>
              <a:spcBef>
                <a:spcPts val="1000"/>
              </a:spcBef>
              <a:spcAft>
                <a:spcPts val="0"/>
              </a:spcAft>
              <a:buClr>
                <a:schemeClr val="lt1"/>
              </a:buClr>
              <a:buSzPct val="125000"/>
              <a:buFont typeface="Arial"/>
              <a:buChar char="•"/>
            </a:pPr>
            <a:r>
              <a:rPr lang="en-US"/>
              <a:t>Energy Meter</a:t>
            </a:r>
          </a:p>
          <a:p>
            <a:pPr indent="-228600" lvl="0" marL="228600" marR="0" rtl="0" algn="l">
              <a:lnSpc>
                <a:spcPct val="120000"/>
              </a:lnSpc>
              <a:spcBef>
                <a:spcPts val="1000"/>
              </a:spcBef>
              <a:spcAft>
                <a:spcPts val="0"/>
              </a:spcAft>
              <a:buClr>
                <a:schemeClr val="lt1"/>
              </a:buClr>
              <a:buSzPct val="125000"/>
              <a:buFont typeface="Arial"/>
              <a:buChar char="•"/>
            </a:pPr>
            <a:r>
              <a:rPr lang="en-US"/>
              <a:t>Lego Mindstorms NXT</a:t>
            </a:r>
          </a:p>
          <a:p>
            <a:pPr indent="-228600" lvl="0" marL="228600" marR="0" rtl="0" algn="l">
              <a:lnSpc>
                <a:spcPct val="120000"/>
              </a:lnSpc>
              <a:spcBef>
                <a:spcPts val="1000"/>
              </a:spcBef>
              <a:buClr>
                <a:schemeClr val="lt1"/>
              </a:buClr>
              <a:buSzPct val="125000"/>
              <a:buFont typeface="Arial"/>
              <a:buChar char="•"/>
            </a:pPr>
            <a:r>
              <a:rPr lang="en-US"/>
              <a:t>Lego Education Datasheet</a:t>
            </a:r>
          </a:p>
          <a:p>
            <a:pPr indent="-228600" lvl="0" marL="228600" marR="0" rtl="0" algn="l">
              <a:lnSpc>
                <a:spcPct val="120000"/>
              </a:lnSpc>
              <a:spcBef>
                <a:spcPts val="1000"/>
              </a:spcBef>
              <a:buClr>
                <a:schemeClr val="lt1"/>
              </a:buClr>
              <a:buSzPct val="125000"/>
              <a:buFont typeface="Arial"/>
              <a:buChar char="•"/>
            </a:pPr>
            <a:r>
              <a:rPr lang="en-US"/>
              <a:t>Wind Turbine</a:t>
            </a:r>
          </a:p>
        </p:txBody>
      </p:sp>
      <p:sp>
        <p:nvSpPr>
          <p:cNvPr id="533" name="Shape 53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7" name="Shape 537"/>
        <p:cNvGrpSpPr/>
        <p:nvPr/>
      </p:nvGrpSpPr>
      <p:grpSpPr>
        <a:xfrm>
          <a:off x="0" y="0"/>
          <a:ext cx="0" cy="0"/>
          <a:chOff x="0" y="0"/>
          <a:chExt cx="0" cy="0"/>
        </a:xfrm>
      </p:grpSpPr>
      <p:sp>
        <p:nvSpPr>
          <p:cNvPr id="538" name="Shape 538"/>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539" name="Shape 539"/>
          <p:cNvPicPr preferRelativeResize="0"/>
          <p:nvPr/>
        </p:nvPicPr>
        <p:blipFill>
          <a:blip r:embed="rId3">
            <a:alphaModFix/>
          </a:blip>
          <a:stretch>
            <a:fillRect/>
          </a:stretch>
        </p:blipFill>
        <p:spPr>
          <a:xfrm>
            <a:off x="3702450" y="979580"/>
            <a:ext cx="4434411" cy="5514219"/>
          </a:xfrm>
          <a:prstGeom prst="rect">
            <a:avLst/>
          </a:prstGeom>
          <a:noFill/>
          <a:ln>
            <a:noFill/>
          </a:ln>
        </p:spPr>
      </p:pic>
      <p:sp>
        <p:nvSpPr>
          <p:cNvPr id="540" name="Shape 54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4" name="Shape 544"/>
        <p:cNvGrpSpPr/>
        <p:nvPr/>
      </p:nvGrpSpPr>
      <p:grpSpPr>
        <a:xfrm>
          <a:off x="0" y="0"/>
          <a:ext cx="0" cy="0"/>
          <a:chOff x="0" y="0"/>
          <a:chExt cx="0" cy="0"/>
        </a:xfrm>
      </p:grpSpPr>
      <p:sp>
        <p:nvSpPr>
          <p:cNvPr id="545" name="Shape 545"/>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Capture.PNG" id="546" name="Shape 546"/>
          <p:cNvPicPr preferRelativeResize="0"/>
          <p:nvPr/>
        </p:nvPicPr>
        <p:blipFill>
          <a:blip r:embed="rId3">
            <a:alphaModFix/>
          </a:blip>
          <a:stretch>
            <a:fillRect/>
          </a:stretch>
        </p:blipFill>
        <p:spPr>
          <a:xfrm>
            <a:off x="810925" y="1454780"/>
            <a:ext cx="10487025" cy="4391025"/>
          </a:xfrm>
          <a:prstGeom prst="rect">
            <a:avLst/>
          </a:prstGeom>
          <a:noFill/>
          <a:ln>
            <a:noFill/>
          </a:ln>
        </p:spPr>
      </p:pic>
      <p:sp>
        <p:nvSpPr>
          <p:cNvPr id="547" name="Shape 54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1" name="Shape 551"/>
        <p:cNvGrpSpPr/>
        <p:nvPr/>
      </p:nvGrpSpPr>
      <p:grpSpPr>
        <a:xfrm>
          <a:off x="0" y="0"/>
          <a:ext cx="0" cy="0"/>
          <a:chOff x="0" y="0"/>
          <a:chExt cx="0" cy="0"/>
        </a:xfrm>
      </p:grpSpPr>
      <p:sp>
        <p:nvSpPr>
          <p:cNvPr id="552" name="Shape 552"/>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09_112227.jpg" id="553" name="Shape 553"/>
          <p:cNvPicPr preferRelativeResize="0"/>
          <p:nvPr/>
        </p:nvPicPr>
        <p:blipFill>
          <a:blip r:embed="rId3">
            <a:alphaModFix/>
          </a:blip>
          <a:stretch>
            <a:fillRect/>
          </a:stretch>
        </p:blipFill>
        <p:spPr>
          <a:xfrm>
            <a:off x="1141400" y="1134930"/>
            <a:ext cx="9803054" cy="5514217"/>
          </a:xfrm>
          <a:prstGeom prst="rect">
            <a:avLst/>
          </a:prstGeom>
          <a:noFill/>
          <a:ln>
            <a:noFill/>
          </a:ln>
        </p:spPr>
      </p:pic>
      <p:sp>
        <p:nvSpPr>
          <p:cNvPr id="554" name="Shape 55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8" name="Shape 558"/>
        <p:cNvGrpSpPr/>
        <p:nvPr/>
      </p:nvGrpSpPr>
      <p:grpSpPr>
        <a:xfrm>
          <a:off x="0" y="0"/>
          <a:ext cx="0" cy="0"/>
          <a:chOff x="0" y="0"/>
          <a:chExt cx="0" cy="0"/>
        </a:xfrm>
      </p:grpSpPr>
      <p:sp>
        <p:nvSpPr>
          <p:cNvPr id="559" name="Shape 559"/>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09_112235.jpg" id="560" name="Shape 560"/>
          <p:cNvPicPr preferRelativeResize="0"/>
          <p:nvPr/>
        </p:nvPicPr>
        <p:blipFill>
          <a:blip r:embed="rId3">
            <a:alphaModFix/>
          </a:blip>
          <a:stretch>
            <a:fillRect/>
          </a:stretch>
        </p:blipFill>
        <p:spPr>
          <a:xfrm>
            <a:off x="848525" y="1153755"/>
            <a:ext cx="9803054" cy="5514217"/>
          </a:xfrm>
          <a:prstGeom prst="rect">
            <a:avLst/>
          </a:prstGeom>
          <a:noFill/>
          <a:ln>
            <a:noFill/>
          </a:ln>
        </p:spPr>
      </p:pic>
      <p:sp>
        <p:nvSpPr>
          <p:cNvPr id="561" name="Shape 561"/>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5" name="Shape 565"/>
        <p:cNvGrpSpPr/>
        <p:nvPr/>
      </p:nvGrpSpPr>
      <p:grpSpPr>
        <a:xfrm>
          <a:off x="0" y="0"/>
          <a:ext cx="0" cy="0"/>
          <a:chOff x="0" y="0"/>
          <a:chExt cx="0" cy="0"/>
        </a:xfrm>
      </p:grpSpPr>
      <p:sp>
        <p:nvSpPr>
          <p:cNvPr id="566" name="Shape 566"/>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09_112327.jpg" id="567" name="Shape 567"/>
          <p:cNvPicPr preferRelativeResize="0"/>
          <p:nvPr/>
        </p:nvPicPr>
        <p:blipFill>
          <a:blip r:embed="rId3">
            <a:alphaModFix/>
          </a:blip>
          <a:stretch>
            <a:fillRect/>
          </a:stretch>
        </p:blipFill>
        <p:spPr>
          <a:xfrm>
            <a:off x="961450" y="1038980"/>
            <a:ext cx="9803054" cy="5514217"/>
          </a:xfrm>
          <a:prstGeom prst="rect">
            <a:avLst/>
          </a:prstGeom>
          <a:noFill/>
          <a:ln>
            <a:noFill/>
          </a:ln>
        </p:spPr>
      </p:pic>
      <p:sp>
        <p:nvSpPr>
          <p:cNvPr id="568" name="Shape 56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2" name="Shape 572"/>
        <p:cNvGrpSpPr/>
        <p:nvPr/>
      </p:nvGrpSpPr>
      <p:grpSpPr>
        <a:xfrm>
          <a:off x="0" y="0"/>
          <a:ext cx="0" cy="0"/>
          <a:chOff x="0" y="0"/>
          <a:chExt cx="0" cy="0"/>
        </a:xfrm>
      </p:grpSpPr>
      <p:sp>
        <p:nvSpPr>
          <p:cNvPr id="573" name="Shape 573"/>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574" name="Shape 574"/>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The only difficult portion was to learn how to use the Lego Mindstorms program. After a little of trial and error, I managed to create a program to charge the energy meter.</a:t>
            </a:r>
          </a:p>
        </p:txBody>
      </p:sp>
      <p:sp>
        <p:nvSpPr>
          <p:cNvPr id="575" name="Shape 575"/>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9" name="Shape 579"/>
        <p:cNvGrpSpPr/>
        <p:nvPr/>
      </p:nvGrpSpPr>
      <p:grpSpPr>
        <a:xfrm>
          <a:off x="0" y="0"/>
          <a:ext cx="0" cy="0"/>
          <a:chOff x="0" y="0"/>
          <a:chExt cx="0" cy="0"/>
        </a:xfrm>
      </p:grpSpPr>
      <p:sp>
        <p:nvSpPr>
          <p:cNvPr id="580" name="Shape 580"/>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CONCLUSION</a:t>
            </a:r>
          </a:p>
        </p:txBody>
      </p:sp>
      <p:sp>
        <p:nvSpPr>
          <p:cNvPr id="581" name="Shape 581"/>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The energy meter can be charged using the Lego Mindstorms NXT by creating a program to charge it using the Lego Mindstorms program. The energy meter can also be charged through other methods such as a wind turbine and a solar panel. It can also output the power that it stores.</a:t>
            </a:r>
          </a:p>
        </p:txBody>
      </p:sp>
      <p:sp>
        <p:nvSpPr>
          <p:cNvPr id="582" name="Shape 58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0" name="Shape 260"/>
        <p:cNvGrpSpPr/>
        <p:nvPr/>
      </p:nvGrpSpPr>
      <p:grpSpPr>
        <a:xfrm>
          <a:off x="0" y="0"/>
          <a:ext cx="0" cy="0"/>
          <a:chOff x="0" y="0"/>
          <a:chExt cx="0" cy="0"/>
        </a:xfrm>
      </p:grpSpPr>
      <p:sp>
        <p:nvSpPr>
          <p:cNvPr id="261" name="Shape 261"/>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262" name="Shape 262"/>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Construct a Lego solar panel based on the schematics provided by a Lego renewable energy manual. This lab is a preparation for storing solar energy and measuring the input power of a Lego solar panel while using a high power light source to simulate solar light. </a:t>
            </a:r>
          </a:p>
        </p:txBody>
      </p:sp>
      <p:sp>
        <p:nvSpPr>
          <p:cNvPr id="263" name="Shape 26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6" name="Shape 586"/>
        <p:cNvGrpSpPr/>
        <p:nvPr/>
      </p:nvGrpSpPr>
      <p:grpSpPr>
        <a:xfrm>
          <a:off x="0" y="0"/>
          <a:ext cx="0" cy="0"/>
          <a:chOff x="0" y="0"/>
          <a:chExt cx="0" cy="0"/>
        </a:xfrm>
      </p:grpSpPr>
      <p:sp>
        <p:nvSpPr>
          <p:cNvPr id="587" name="Shape 587"/>
          <p:cNvSpPr txBox="1"/>
          <p:nvPr>
            <p:ph type="title"/>
          </p:nvPr>
        </p:nvSpPr>
        <p:spPr>
          <a:xfrm>
            <a:off x="1141413" y="2551225"/>
            <a:ext cx="9906000" cy="147870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a:t>
            </a:r>
            <a:r>
              <a:rPr lang="en-US" sz="4400">
                <a:solidFill>
                  <a:srgbClr val="A5A5A5"/>
                </a:solidFill>
              </a:rPr>
              <a:t>6</a:t>
            </a:r>
            <a:r>
              <a:rPr b="0" i="0" lang="en-US" sz="4400" u="none" cap="none" strike="noStrike">
                <a:solidFill>
                  <a:srgbClr val="A5A5A5"/>
                </a:solidFill>
                <a:latin typeface="Questrial"/>
                <a:ea typeface="Questrial"/>
                <a:cs typeface="Questrial"/>
                <a:sym typeface="Questrial"/>
              </a:rPr>
              <a:t>: </a:t>
            </a:r>
            <a:r>
              <a:rPr lang="en-US" sz="4400">
                <a:solidFill>
                  <a:srgbClr val="A5A5A5"/>
                </a:solidFill>
              </a:rPr>
              <a:t>Solar Energy</a:t>
            </a:r>
          </a:p>
        </p:txBody>
      </p:sp>
      <p:sp>
        <p:nvSpPr>
          <p:cNvPr id="588" name="Shape 58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2" name="Shape 592"/>
        <p:cNvGrpSpPr/>
        <p:nvPr/>
      </p:nvGrpSpPr>
      <p:grpSpPr>
        <a:xfrm>
          <a:off x="0" y="0"/>
          <a:ext cx="0" cy="0"/>
          <a:chOff x="0" y="0"/>
          <a:chExt cx="0" cy="0"/>
        </a:xfrm>
      </p:grpSpPr>
      <p:sp>
        <p:nvSpPr>
          <p:cNvPr id="593" name="Shape 593"/>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594" name="Shape 594"/>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The objective of the lab was</a:t>
            </a:r>
            <a:r>
              <a:rPr lang="en-US"/>
              <a:t> test the efficiency of the Lego Mindstorms solar panel by using a high-lumen lamp to provide the power to charge the energy meter.</a:t>
            </a:r>
          </a:p>
        </p:txBody>
      </p:sp>
      <p:sp>
        <p:nvSpPr>
          <p:cNvPr id="595" name="Shape 595"/>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9" name="Shape 599"/>
        <p:cNvGrpSpPr/>
        <p:nvPr/>
      </p:nvGrpSpPr>
      <p:grpSpPr>
        <a:xfrm>
          <a:off x="0" y="0"/>
          <a:ext cx="0" cy="0"/>
          <a:chOff x="0" y="0"/>
          <a:chExt cx="0" cy="0"/>
        </a:xfrm>
      </p:grpSpPr>
      <p:sp>
        <p:nvSpPr>
          <p:cNvPr id="600" name="Shape 600"/>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601" name="Shape 601"/>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lang="en-US"/>
              <a:t>Energy Meter</a:t>
            </a:r>
          </a:p>
          <a:p>
            <a:pPr indent="-228600" lvl="0" marL="228600" marR="0" rtl="0" algn="l">
              <a:lnSpc>
                <a:spcPct val="120000"/>
              </a:lnSpc>
              <a:spcBef>
                <a:spcPts val="0"/>
              </a:spcBef>
              <a:spcAft>
                <a:spcPts val="0"/>
              </a:spcAft>
              <a:buClr>
                <a:schemeClr val="lt1"/>
              </a:buClr>
              <a:buSzPct val="125000"/>
              <a:buFont typeface="Arial"/>
              <a:buChar char="•"/>
            </a:pPr>
            <a:r>
              <a:rPr lang="en-US"/>
              <a:t>Excel</a:t>
            </a:r>
          </a:p>
          <a:p>
            <a:pPr indent="-228600" lvl="0" marL="228600" marR="0" rtl="0" algn="l">
              <a:lnSpc>
                <a:spcPct val="120000"/>
              </a:lnSpc>
              <a:spcBef>
                <a:spcPts val="0"/>
              </a:spcBef>
              <a:spcAft>
                <a:spcPts val="0"/>
              </a:spcAft>
              <a:buClr>
                <a:schemeClr val="lt1"/>
              </a:buClr>
              <a:buSzPct val="125000"/>
              <a:buFont typeface="Arial"/>
              <a:buChar char="•"/>
            </a:pPr>
            <a:r>
              <a:rPr lang="en-US"/>
              <a:t>Lego Mindstorms NXT</a:t>
            </a:r>
          </a:p>
          <a:p>
            <a:pPr indent="-228600" lvl="0" marL="228600" marR="0" rtl="0" algn="l">
              <a:lnSpc>
                <a:spcPct val="120000"/>
              </a:lnSpc>
              <a:spcBef>
                <a:spcPts val="0"/>
              </a:spcBef>
              <a:spcAft>
                <a:spcPts val="0"/>
              </a:spcAft>
              <a:buClr>
                <a:schemeClr val="lt1"/>
              </a:buClr>
              <a:buSzPct val="125000"/>
              <a:buFont typeface="Arial"/>
              <a:buChar char="•"/>
            </a:pPr>
            <a:r>
              <a:rPr lang="en-US"/>
              <a:t>High-Lumen Lamp</a:t>
            </a:r>
          </a:p>
        </p:txBody>
      </p:sp>
      <p:sp>
        <p:nvSpPr>
          <p:cNvPr id="602" name="Shape 60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06" name="Shape 606"/>
        <p:cNvGrpSpPr/>
        <p:nvPr/>
      </p:nvGrpSpPr>
      <p:grpSpPr>
        <a:xfrm>
          <a:off x="0" y="0"/>
          <a:ext cx="0" cy="0"/>
          <a:chOff x="0" y="0"/>
          <a:chExt cx="0" cy="0"/>
        </a:xfrm>
      </p:grpSpPr>
      <p:sp>
        <p:nvSpPr>
          <p:cNvPr id="607" name="Shape 607"/>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14_102545.jpg" id="608" name="Shape 608"/>
          <p:cNvPicPr preferRelativeResize="0"/>
          <p:nvPr/>
        </p:nvPicPr>
        <p:blipFill>
          <a:blip r:embed="rId3">
            <a:alphaModFix/>
          </a:blip>
          <a:stretch>
            <a:fillRect/>
          </a:stretch>
        </p:blipFill>
        <p:spPr>
          <a:xfrm>
            <a:off x="839150" y="993830"/>
            <a:ext cx="9803054" cy="5514217"/>
          </a:xfrm>
          <a:prstGeom prst="rect">
            <a:avLst/>
          </a:prstGeom>
          <a:noFill/>
          <a:ln>
            <a:noFill/>
          </a:ln>
        </p:spPr>
      </p:pic>
      <p:sp>
        <p:nvSpPr>
          <p:cNvPr id="609" name="Shape 609"/>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3" name="Shape 613"/>
        <p:cNvGrpSpPr/>
        <p:nvPr/>
      </p:nvGrpSpPr>
      <p:grpSpPr>
        <a:xfrm>
          <a:off x="0" y="0"/>
          <a:ext cx="0" cy="0"/>
          <a:chOff x="0" y="0"/>
          <a:chExt cx="0" cy="0"/>
        </a:xfrm>
      </p:grpSpPr>
      <p:sp>
        <p:nvSpPr>
          <p:cNvPr id="614" name="Shape 614"/>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09_112227.jpg" id="615" name="Shape 615"/>
          <p:cNvPicPr preferRelativeResize="0"/>
          <p:nvPr/>
        </p:nvPicPr>
        <p:blipFill>
          <a:blip r:embed="rId3">
            <a:alphaModFix/>
          </a:blip>
          <a:stretch>
            <a:fillRect/>
          </a:stretch>
        </p:blipFill>
        <p:spPr>
          <a:xfrm>
            <a:off x="1084975" y="945117"/>
            <a:ext cx="9237376" cy="5196032"/>
          </a:xfrm>
          <a:prstGeom prst="rect">
            <a:avLst/>
          </a:prstGeom>
          <a:noFill/>
          <a:ln>
            <a:noFill/>
          </a:ln>
        </p:spPr>
      </p:pic>
      <p:sp>
        <p:nvSpPr>
          <p:cNvPr id="616" name="Shape 61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0" name="Shape 620"/>
        <p:cNvGrpSpPr/>
        <p:nvPr/>
      </p:nvGrpSpPr>
      <p:grpSpPr>
        <a:xfrm>
          <a:off x="0" y="0"/>
          <a:ext cx="0" cy="0"/>
          <a:chOff x="0" y="0"/>
          <a:chExt cx="0" cy="0"/>
        </a:xfrm>
      </p:grpSpPr>
      <p:sp>
        <p:nvSpPr>
          <p:cNvPr id="621" name="Shape 621"/>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11_105122.jpg" id="622" name="Shape 622"/>
          <p:cNvPicPr preferRelativeResize="0"/>
          <p:nvPr/>
        </p:nvPicPr>
        <p:blipFill>
          <a:blip r:embed="rId3">
            <a:alphaModFix/>
          </a:blip>
          <a:stretch>
            <a:fillRect/>
          </a:stretch>
        </p:blipFill>
        <p:spPr>
          <a:xfrm>
            <a:off x="754475" y="1106705"/>
            <a:ext cx="9803054" cy="5514217"/>
          </a:xfrm>
          <a:prstGeom prst="rect">
            <a:avLst/>
          </a:prstGeom>
          <a:noFill/>
          <a:ln>
            <a:noFill/>
          </a:ln>
        </p:spPr>
      </p:pic>
      <p:sp>
        <p:nvSpPr>
          <p:cNvPr id="623" name="Shape 62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7" name="Shape 627"/>
        <p:cNvGrpSpPr/>
        <p:nvPr/>
      </p:nvGrpSpPr>
      <p:grpSpPr>
        <a:xfrm>
          <a:off x="0" y="0"/>
          <a:ext cx="0" cy="0"/>
          <a:chOff x="0" y="0"/>
          <a:chExt cx="0" cy="0"/>
        </a:xfrm>
      </p:grpSpPr>
      <p:sp>
        <p:nvSpPr>
          <p:cNvPr id="628" name="Shape 628"/>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09_112235.jpg" id="629" name="Shape 629"/>
          <p:cNvPicPr preferRelativeResize="0"/>
          <p:nvPr/>
        </p:nvPicPr>
        <p:blipFill>
          <a:blip r:embed="rId3">
            <a:alphaModFix/>
          </a:blip>
          <a:stretch>
            <a:fillRect/>
          </a:stretch>
        </p:blipFill>
        <p:spPr>
          <a:xfrm>
            <a:off x="641600" y="1038980"/>
            <a:ext cx="9803054" cy="5514217"/>
          </a:xfrm>
          <a:prstGeom prst="rect">
            <a:avLst/>
          </a:prstGeom>
          <a:noFill/>
          <a:ln>
            <a:noFill/>
          </a:ln>
        </p:spPr>
      </p:pic>
      <p:sp>
        <p:nvSpPr>
          <p:cNvPr id="630" name="Shape 63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4" name="Shape 634"/>
        <p:cNvGrpSpPr/>
        <p:nvPr/>
      </p:nvGrpSpPr>
      <p:grpSpPr>
        <a:xfrm>
          <a:off x="0" y="0"/>
          <a:ext cx="0" cy="0"/>
          <a:chOff x="0" y="0"/>
          <a:chExt cx="0" cy="0"/>
        </a:xfrm>
      </p:grpSpPr>
      <p:sp>
        <p:nvSpPr>
          <p:cNvPr id="635" name="Shape 635"/>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109_112327.jpg" id="636" name="Shape 636"/>
          <p:cNvPicPr preferRelativeResize="0"/>
          <p:nvPr/>
        </p:nvPicPr>
        <p:blipFill>
          <a:blip r:embed="rId3">
            <a:alphaModFix/>
          </a:blip>
          <a:stretch>
            <a:fillRect/>
          </a:stretch>
        </p:blipFill>
        <p:spPr>
          <a:xfrm>
            <a:off x="1141400" y="718918"/>
            <a:ext cx="9803054" cy="5514217"/>
          </a:xfrm>
          <a:prstGeom prst="rect">
            <a:avLst/>
          </a:prstGeom>
          <a:noFill/>
          <a:ln>
            <a:noFill/>
          </a:ln>
        </p:spPr>
      </p:pic>
      <p:sp>
        <p:nvSpPr>
          <p:cNvPr id="637" name="Shape 63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1" name="Shape 641"/>
        <p:cNvGrpSpPr/>
        <p:nvPr/>
      </p:nvGrpSpPr>
      <p:grpSpPr>
        <a:xfrm>
          <a:off x="0" y="0"/>
          <a:ext cx="0" cy="0"/>
          <a:chOff x="0" y="0"/>
          <a:chExt cx="0" cy="0"/>
        </a:xfrm>
      </p:grpSpPr>
      <p:sp>
        <p:nvSpPr>
          <p:cNvPr id="642" name="Shape 642"/>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643" name="Shape 643"/>
          <p:cNvPicPr preferRelativeResize="0"/>
          <p:nvPr/>
        </p:nvPicPr>
        <p:blipFill>
          <a:blip r:embed="rId3">
            <a:alphaModFix/>
          </a:blip>
          <a:stretch>
            <a:fillRect/>
          </a:stretch>
        </p:blipFill>
        <p:spPr>
          <a:xfrm>
            <a:off x="745075" y="1407730"/>
            <a:ext cx="10153650" cy="4695825"/>
          </a:xfrm>
          <a:prstGeom prst="rect">
            <a:avLst/>
          </a:prstGeom>
          <a:noFill/>
          <a:ln>
            <a:noFill/>
          </a:ln>
        </p:spPr>
      </p:pic>
      <p:sp>
        <p:nvSpPr>
          <p:cNvPr id="644" name="Shape 64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8" name="Shape 648"/>
        <p:cNvGrpSpPr/>
        <p:nvPr/>
      </p:nvGrpSpPr>
      <p:grpSpPr>
        <a:xfrm>
          <a:off x="0" y="0"/>
          <a:ext cx="0" cy="0"/>
          <a:chOff x="0" y="0"/>
          <a:chExt cx="0" cy="0"/>
        </a:xfrm>
      </p:grpSpPr>
      <p:sp>
        <p:nvSpPr>
          <p:cNvPr id="649" name="Shape 649"/>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650" name="Shape 650"/>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Initially, the energy meter was not storing any joules when linked to the solar panel, but it was reading current and voltage that was being output from the solar panel. I had to slightly charge the energy meter using the Lego Mindstorms NXT to get it working.</a:t>
            </a:r>
          </a:p>
        </p:txBody>
      </p:sp>
      <p:sp>
        <p:nvSpPr>
          <p:cNvPr id="651" name="Shape 651"/>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7" name="Shape 267"/>
        <p:cNvGrpSpPr/>
        <p:nvPr/>
      </p:nvGrpSpPr>
      <p:grpSpPr>
        <a:xfrm>
          <a:off x="0" y="0"/>
          <a:ext cx="0" cy="0"/>
          <a:chOff x="0" y="0"/>
          <a:chExt cx="0" cy="0"/>
        </a:xfrm>
      </p:grpSpPr>
      <p:sp>
        <p:nvSpPr>
          <p:cNvPr id="268" name="Shape 268"/>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269" name="Shape 269"/>
          <p:cNvSpPr txBox="1"/>
          <p:nvPr>
            <p:ph idx="1" type="body"/>
          </p:nvPr>
        </p:nvSpPr>
        <p:spPr>
          <a:xfrm>
            <a:off x="1141412" y="1039091"/>
            <a:ext cx="9905998" cy="475211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9688 Renewable Energy Add-on Set</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9797 LEGO® MINDSTORMS® Education Base Set</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9695 LEGO® MINDSTORMS® Education Resource Set</a:t>
            </a:r>
          </a:p>
          <a:p>
            <a:pPr indent="-228600" lvl="0" marL="228600" marR="0" rtl="0" algn="l">
              <a:lnSpc>
                <a:spcPct val="120000"/>
              </a:lnSpc>
              <a:spcBef>
                <a:spcPts val="1000"/>
              </a:spcBef>
              <a:spcAft>
                <a:spcPts val="0"/>
              </a:spcAft>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9686 Simple &amp; Powered Machines Set</a:t>
            </a:r>
          </a:p>
          <a:p>
            <a:pPr indent="-228600" lvl="0" marL="228600" marR="0" rtl="0" algn="l">
              <a:lnSpc>
                <a:spcPct val="120000"/>
              </a:lnSpc>
              <a:spcBef>
                <a:spcPts val="1000"/>
              </a:spcBef>
              <a:buClr>
                <a:schemeClr val="lt1"/>
              </a:buClr>
              <a:buSzPct val="125000"/>
              <a:buFont typeface="Arial"/>
              <a:buNone/>
            </a:pPr>
            <a:r>
              <a:t/>
            </a:r>
            <a:endParaRPr b="0" i="0" sz="2400" u="none" cap="none" strike="noStrike">
              <a:solidFill>
                <a:schemeClr val="lt1"/>
              </a:solidFill>
              <a:latin typeface="Questrial"/>
              <a:ea typeface="Questrial"/>
              <a:cs typeface="Questrial"/>
              <a:sym typeface="Questrial"/>
            </a:endParaRPr>
          </a:p>
        </p:txBody>
      </p:sp>
      <p:sp>
        <p:nvSpPr>
          <p:cNvPr id="270" name="Shape 27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5" name="Shape 655"/>
        <p:cNvGrpSpPr/>
        <p:nvPr/>
      </p:nvGrpSpPr>
      <p:grpSpPr>
        <a:xfrm>
          <a:off x="0" y="0"/>
          <a:ext cx="0" cy="0"/>
          <a:chOff x="0" y="0"/>
          <a:chExt cx="0" cy="0"/>
        </a:xfrm>
      </p:grpSpPr>
      <p:sp>
        <p:nvSpPr>
          <p:cNvPr id="656" name="Shape 656"/>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CONCLUSION</a:t>
            </a:r>
          </a:p>
        </p:txBody>
      </p:sp>
      <p:sp>
        <p:nvSpPr>
          <p:cNvPr id="657" name="Shape 657"/>
          <p:cNvSpPr txBox="1"/>
          <p:nvPr>
            <p:ph idx="1" type="body"/>
          </p:nvPr>
        </p:nvSpPr>
        <p:spPr>
          <a:xfrm>
            <a:off x="1103762" y="10529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I calculated that it would that the energy storage meter would be filled in 1000 seconds, but in application, it took roughly 1200 seconds. The energy meter can only measure up to 100 joules.</a:t>
            </a:r>
          </a:p>
        </p:txBody>
      </p:sp>
      <p:sp>
        <p:nvSpPr>
          <p:cNvPr id="658" name="Shape 65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2" name="Shape 662"/>
        <p:cNvGrpSpPr/>
        <p:nvPr/>
      </p:nvGrpSpPr>
      <p:grpSpPr>
        <a:xfrm>
          <a:off x="0" y="0"/>
          <a:ext cx="0" cy="0"/>
          <a:chOff x="0" y="0"/>
          <a:chExt cx="0" cy="0"/>
        </a:xfrm>
      </p:grpSpPr>
      <p:sp>
        <p:nvSpPr>
          <p:cNvPr id="663" name="Shape 663"/>
          <p:cNvSpPr txBox="1"/>
          <p:nvPr>
            <p:ph type="title"/>
          </p:nvPr>
        </p:nvSpPr>
        <p:spPr>
          <a:xfrm>
            <a:off x="1141413" y="2551225"/>
            <a:ext cx="9906000" cy="147870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a:t>
            </a:r>
            <a:r>
              <a:rPr lang="en-US" sz="4400">
                <a:solidFill>
                  <a:srgbClr val="A5A5A5"/>
                </a:solidFill>
              </a:rPr>
              <a:t>7</a:t>
            </a:r>
            <a:r>
              <a:rPr b="0" i="0" lang="en-US" sz="4400" u="none" cap="none" strike="noStrike">
                <a:solidFill>
                  <a:srgbClr val="A5A5A5"/>
                </a:solidFill>
                <a:latin typeface="Questrial"/>
                <a:ea typeface="Questrial"/>
                <a:cs typeface="Questrial"/>
                <a:sym typeface="Questrial"/>
              </a:rPr>
              <a:t>: </a:t>
            </a:r>
            <a:r>
              <a:rPr lang="en-US" sz="4400">
                <a:solidFill>
                  <a:srgbClr val="A5A5A5"/>
                </a:solidFill>
              </a:rPr>
              <a:t>Wind Energy</a:t>
            </a:r>
          </a:p>
        </p:txBody>
      </p:sp>
      <p:sp>
        <p:nvSpPr>
          <p:cNvPr id="664" name="Shape 66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8" name="Shape 668"/>
        <p:cNvGrpSpPr/>
        <p:nvPr/>
      </p:nvGrpSpPr>
      <p:grpSpPr>
        <a:xfrm>
          <a:off x="0" y="0"/>
          <a:ext cx="0" cy="0"/>
          <a:chOff x="0" y="0"/>
          <a:chExt cx="0" cy="0"/>
        </a:xfrm>
      </p:grpSpPr>
      <p:sp>
        <p:nvSpPr>
          <p:cNvPr id="669" name="Shape 669"/>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OBJECTIVE</a:t>
            </a:r>
          </a:p>
        </p:txBody>
      </p:sp>
      <p:sp>
        <p:nvSpPr>
          <p:cNvPr id="670" name="Shape 670"/>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b="0" i="0" lang="en-US" sz="2400" u="none" cap="none" strike="noStrike">
                <a:solidFill>
                  <a:schemeClr val="lt1"/>
                </a:solidFill>
                <a:latin typeface="Questrial"/>
                <a:ea typeface="Questrial"/>
                <a:cs typeface="Questrial"/>
                <a:sym typeface="Questrial"/>
              </a:rPr>
              <a:t>The objective of the lab was</a:t>
            </a:r>
            <a:r>
              <a:rPr lang="en-US"/>
              <a:t> test the efficiency of the Lego Mindstorms wind turbine by using a large fan power a wind turbine in order to charge the energy meter box.</a:t>
            </a:r>
          </a:p>
        </p:txBody>
      </p:sp>
      <p:sp>
        <p:nvSpPr>
          <p:cNvPr id="671" name="Shape 671"/>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75" name="Shape 675"/>
        <p:cNvGrpSpPr/>
        <p:nvPr/>
      </p:nvGrpSpPr>
      <p:grpSpPr>
        <a:xfrm>
          <a:off x="0" y="0"/>
          <a:ext cx="0" cy="0"/>
          <a:chOff x="0" y="0"/>
          <a:chExt cx="0" cy="0"/>
        </a:xfrm>
      </p:grpSpPr>
      <p:sp>
        <p:nvSpPr>
          <p:cNvPr id="676" name="Shape 676"/>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EQUIPMENT AND PARTS</a:t>
            </a:r>
          </a:p>
        </p:txBody>
      </p:sp>
      <p:sp>
        <p:nvSpPr>
          <p:cNvPr id="677" name="Shape 677"/>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spcAft>
                <a:spcPts val="0"/>
              </a:spcAft>
              <a:buClr>
                <a:schemeClr val="lt1"/>
              </a:buClr>
              <a:buSzPct val="125000"/>
              <a:buFont typeface="Arial"/>
              <a:buChar char="•"/>
            </a:pPr>
            <a:r>
              <a:rPr lang="en-US"/>
              <a:t>Energy Meter</a:t>
            </a:r>
          </a:p>
          <a:p>
            <a:pPr indent="-228600" lvl="0" marL="228600" marR="0" rtl="0" algn="l">
              <a:lnSpc>
                <a:spcPct val="120000"/>
              </a:lnSpc>
              <a:spcBef>
                <a:spcPts val="0"/>
              </a:spcBef>
              <a:spcAft>
                <a:spcPts val="0"/>
              </a:spcAft>
              <a:buClr>
                <a:schemeClr val="lt1"/>
              </a:buClr>
              <a:buSzPct val="125000"/>
              <a:buFont typeface="Arial"/>
              <a:buChar char="•"/>
            </a:pPr>
            <a:r>
              <a:rPr lang="en-US"/>
              <a:t>Excel</a:t>
            </a:r>
          </a:p>
          <a:p>
            <a:pPr indent="-228600" lvl="0" marL="228600" marR="0" rtl="0" algn="l">
              <a:lnSpc>
                <a:spcPct val="120000"/>
              </a:lnSpc>
              <a:spcBef>
                <a:spcPts val="0"/>
              </a:spcBef>
              <a:spcAft>
                <a:spcPts val="0"/>
              </a:spcAft>
              <a:buClr>
                <a:schemeClr val="lt1"/>
              </a:buClr>
              <a:buSzPct val="125000"/>
              <a:buFont typeface="Arial"/>
              <a:buChar char="•"/>
            </a:pPr>
            <a:r>
              <a:rPr lang="en-US"/>
              <a:t>Lego Mindstorms NXT</a:t>
            </a:r>
          </a:p>
          <a:p>
            <a:pPr indent="-228600" lvl="0" marL="228600" marR="0" rtl="0" algn="l">
              <a:lnSpc>
                <a:spcPct val="120000"/>
              </a:lnSpc>
              <a:spcBef>
                <a:spcPts val="0"/>
              </a:spcBef>
              <a:spcAft>
                <a:spcPts val="0"/>
              </a:spcAft>
              <a:buClr>
                <a:schemeClr val="lt1"/>
              </a:buClr>
              <a:buSzPct val="125000"/>
              <a:buFont typeface="Arial"/>
              <a:buChar char="•"/>
            </a:pPr>
            <a:r>
              <a:rPr lang="en-US"/>
              <a:t>Fan</a:t>
            </a:r>
          </a:p>
          <a:p>
            <a:pPr indent="-228600" lvl="0" marL="228600" marR="0" rtl="0" algn="l">
              <a:lnSpc>
                <a:spcPct val="120000"/>
              </a:lnSpc>
              <a:spcBef>
                <a:spcPts val="0"/>
              </a:spcBef>
              <a:spcAft>
                <a:spcPts val="0"/>
              </a:spcAft>
              <a:buClr>
                <a:schemeClr val="lt1"/>
              </a:buClr>
              <a:buSzPct val="125000"/>
              <a:buFont typeface="Arial"/>
              <a:buChar char="•"/>
            </a:pPr>
            <a:r>
              <a:rPr lang="en-US"/>
              <a:t>Wind Turbine Datasheet</a:t>
            </a:r>
          </a:p>
        </p:txBody>
      </p:sp>
      <p:sp>
        <p:nvSpPr>
          <p:cNvPr id="678" name="Shape 678"/>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2" name="Shape 682"/>
        <p:cNvGrpSpPr/>
        <p:nvPr/>
      </p:nvGrpSpPr>
      <p:grpSpPr>
        <a:xfrm>
          <a:off x="0" y="0"/>
          <a:ext cx="0" cy="0"/>
          <a:chOff x="0" y="0"/>
          <a:chExt cx="0" cy="0"/>
        </a:xfrm>
      </p:grpSpPr>
      <p:sp>
        <p:nvSpPr>
          <p:cNvPr id="683" name="Shape 683"/>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684" name="Shape 684"/>
          <p:cNvPicPr preferRelativeResize="0"/>
          <p:nvPr/>
        </p:nvPicPr>
        <p:blipFill>
          <a:blip r:embed="rId3">
            <a:alphaModFix/>
          </a:blip>
          <a:stretch>
            <a:fillRect/>
          </a:stretch>
        </p:blipFill>
        <p:spPr>
          <a:xfrm>
            <a:off x="6662300" y="956180"/>
            <a:ext cx="4490325" cy="5514218"/>
          </a:xfrm>
          <a:prstGeom prst="rect">
            <a:avLst/>
          </a:prstGeom>
          <a:noFill/>
          <a:ln>
            <a:noFill/>
          </a:ln>
        </p:spPr>
      </p:pic>
      <p:pic>
        <p:nvPicPr>
          <p:cNvPr id="685" name="Shape 685"/>
          <p:cNvPicPr preferRelativeResize="0"/>
          <p:nvPr/>
        </p:nvPicPr>
        <p:blipFill>
          <a:blip r:embed="rId4">
            <a:alphaModFix/>
          </a:blip>
          <a:stretch>
            <a:fillRect/>
          </a:stretch>
        </p:blipFill>
        <p:spPr>
          <a:xfrm>
            <a:off x="1290700" y="956181"/>
            <a:ext cx="4670142" cy="5514218"/>
          </a:xfrm>
          <a:prstGeom prst="rect">
            <a:avLst/>
          </a:prstGeom>
          <a:noFill/>
          <a:ln>
            <a:noFill/>
          </a:ln>
        </p:spPr>
      </p:pic>
      <p:sp>
        <p:nvSpPr>
          <p:cNvPr id="686" name="Shape 686"/>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0" name="Shape 690"/>
        <p:cNvGrpSpPr/>
        <p:nvPr/>
      </p:nvGrpSpPr>
      <p:grpSpPr>
        <a:xfrm>
          <a:off x="0" y="0"/>
          <a:ext cx="0" cy="0"/>
          <a:chOff x="0" y="0"/>
          <a:chExt cx="0" cy="0"/>
        </a:xfrm>
      </p:grpSpPr>
      <p:sp>
        <p:nvSpPr>
          <p:cNvPr id="691" name="Shape 691"/>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14_102623.jpg" id="692" name="Shape 692"/>
          <p:cNvPicPr preferRelativeResize="0"/>
          <p:nvPr/>
        </p:nvPicPr>
        <p:blipFill>
          <a:blip r:embed="rId3">
            <a:alphaModFix/>
          </a:blip>
          <a:stretch>
            <a:fillRect/>
          </a:stretch>
        </p:blipFill>
        <p:spPr>
          <a:xfrm>
            <a:off x="1018300" y="1191380"/>
            <a:ext cx="9803054" cy="5514217"/>
          </a:xfrm>
          <a:prstGeom prst="rect">
            <a:avLst/>
          </a:prstGeom>
          <a:noFill/>
          <a:ln>
            <a:noFill/>
          </a:ln>
        </p:spPr>
      </p:pic>
      <p:sp>
        <p:nvSpPr>
          <p:cNvPr id="693" name="Shape 69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7" name="Shape 697"/>
        <p:cNvGrpSpPr/>
        <p:nvPr/>
      </p:nvGrpSpPr>
      <p:grpSpPr>
        <a:xfrm>
          <a:off x="0" y="0"/>
          <a:ext cx="0" cy="0"/>
          <a:chOff x="0" y="0"/>
          <a:chExt cx="0" cy="0"/>
        </a:xfrm>
      </p:grpSpPr>
      <p:sp>
        <p:nvSpPr>
          <p:cNvPr id="698" name="Shape 698"/>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descr="20161014_102631.jpg" id="699" name="Shape 699"/>
          <p:cNvPicPr preferRelativeResize="0"/>
          <p:nvPr/>
        </p:nvPicPr>
        <p:blipFill>
          <a:blip r:embed="rId3">
            <a:alphaModFix/>
          </a:blip>
          <a:stretch>
            <a:fillRect/>
          </a:stretch>
        </p:blipFill>
        <p:spPr>
          <a:xfrm>
            <a:off x="3858475" y="1038980"/>
            <a:ext cx="3101748" cy="5514219"/>
          </a:xfrm>
          <a:prstGeom prst="rect">
            <a:avLst/>
          </a:prstGeom>
          <a:noFill/>
          <a:ln>
            <a:noFill/>
          </a:ln>
        </p:spPr>
      </p:pic>
      <p:sp>
        <p:nvSpPr>
          <p:cNvPr id="700" name="Shape 70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4" name="Shape 704"/>
        <p:cNvGrpSpPr/>
        <p:nvPr/>
      </p:nvGrpSpPr>
      <p:grpSpPr>
        <a:xfrm>
          <a:off x="0" y="0"/>
          <a:ext cx="0" cy="0"/>
          <a:chOff x="0" y="0"/>
          <a:chExt cx="0" cy="0"/>
        </a:xfrm>
      </p:grpSpPr>
      <p:sp>
        <p:nvSpPr>
          <p:cNvPr id="705" name="Shape 705"/>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TROUBLESHOOTING</a:t>
            </a:r>
          </a:p>
        </p:txBody>
      </p:sp>
      <p:sp>
        <p:nvSpPr>
          <p:cNvPr id="706" name="Shape 706"/>
          <p:cNvSpPr txBox="1"/>
          <p:nvPr>
            <p:ph idx="1" type="body"/>
          </p:nvPr>
        </p:nvSpPr>
        <p:spPr>
          <a:xfrm>
            <a:off x="1141412" y="10390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I had to do some research in order to find out how much power the Lego Mindstorms wind turbine could generate. I ended up finding the correct formula to calculate it.</a:t>
            </a:r>
          </a:p>
        </p:txBody>
      </p:sp>
      <p:sp>
        <p:nvSpPr>
          <p:cNvPr id="707" name="Shape 70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1" name="Shape 711"/>
        <p:cNvGrpSpPr/>
        <p:nvPr/>
      </p:nvGrpSpPr>
      <p:grpSpPr>
        <a:xfrm>
          <a:off x="0" y="0"/>
          <a:ext cx="0" cy="0"/>
          <a:chOff x="0" y="0"/>
          <a:chExt cx="0" cy="0"/>
        </a:xfrm>
      </p:grpSpPr>
      <p:sp>
        <p:nvSpPr>
          <p:cNvPr id="712" name="Shape 712"/>
          <p:cNvSpPr txBox="1"/>
          <p:nvPr>
            <p:ph type="title"/>
          </p:nvPr>
        </p:nvSpPr>
        <p:spPr>
          <a:xfrm>
            <a:off x="1141412" y="8858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CONCLUSION</a:t>
            </a:r>
          </a:p>
        </p:txBody>
      </p:sp>
      <p:sp>
        <p:nvSpPr>
          <p:cNvPr id="713" name="Shape 713"/>
          <p:cNvSpPr txBox="1"/>
          <p:nvPr>
            <p:ph idx="1" type="body"/>
          </p:nvPr>
        </p:nvSpPr>
        <p:spPr>
          <a:xfrm>
            <a:off x="1103762" y="1052991"/>
            <a:ext cx="9906000" cy="4752000"/>
          </a:xfrm>
          <a:prstGeom prst="rect">
            <a:avLst/>
          </a:prstGeom>
          <a:noFill/>
          <a:ln>
            <a:noFill/>
          </a:ln>
        </p:spPr>
        <p:txBody>
          <a:bodyPr anchorCtr="0" anchor="t" bIns="45700" lIns="91425" rIns="91425" tIns="45700">
            <a:noAutofit/>
          </a:bodyPr>
          <a:lstStyle/>
          <a:p>
            <a:pPr indent="-228600" lvl="0" marL="228600" marR="0" rtl="0" algn="l">
              <a:lnSpc>
                <a:spcPct val="120000"/>
              </a:lnSpc>
              <a:spcBef>
                <a:spcPts val="0"/>
              </a:spcBef>
              <a:buClr>
                <a:schemeClr val="lt1"/>
              </a:buClr>
              <a:buSzPct val="125000"/>
              <a:buFont typeface="Arial"/>
              <a:buChar char="•"/>
            </a:pPr>
            <a:r>
              <a:rPr lang="en-US"/>
              <a:t>The datasheet I found provided me with a formula to calculate how much power the wind turbine should generate given the right conditions. Wind turbines use a constant to see how efficient the wind turbine is. The number ranches from .35 to .45. I chose the smallest coefficient of efficiency since I was not working with a real size wind turbine. Naturally, I was getting more power out when the wind turbine was located closer to the fan.</a:t>
            </a:r>
          </a:p>
        </p:txBody>
      </p:sp>
      <p:sp>
        <p:nvSpPr>
          <p:cNvPr id="714" name="Shape 71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8" name="Shape 718"/>
        <p:cNvGrpSpPr/>
        <p:nvPr/>
      </p:nvGrpSpPr>
      <p:grpSpPr>
        <a:xfrm>
          <a:off x="0" y="0"/>
          <a:ext cx="0" cy="0"/>
          <a:chOff x="0" y="0"/>
          <a:chExt cx="0" cy="0"/>
        </a:xfrm>
      </p:grpSpPr>
      <p:sp>
        <p:nvSpPr>
          <p:cNvPr id="719" name="Shape 719"/>
          <p:cNvSpPr txBox="1"/>
          <p:nvPr>
            <p:ph type="title"/>
          </p:nvPr>
        </p:nvSpPr>
        <p:spPr>
          <a:xfrm>
            <a:off x="1141413" y="2551225"/>
            <a:ext cx="9906000" cy="1478700"/>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buClr>
                <a:srgbClr val="A5A5A5"/>
              </a:buClr>
              <a:buSzPct val="25000"/>
              <a:buFont typeface="Questrial"/>
              <a:buNone/>
            </a:pPr>
            <a:r>
              <a:rPr b="0" i="0" lang="en-US" sz="4400" u="none" cap="none" strike="noStrike">
                <a:solidFill>
                  <a:srgbClr val="A5A5A5"/>
                </a:solidFill>
                <a:latin typeface="Questrial"/>
                <a:ea typeface="Questrial"/>
                <a:cs typeface="Questrial"/>
                <a:sym typeface="Questrial"/>
              </a:rPr>
              <a:t>LAB </a:t>
            </a:r>
            <a:r>
              <a:rPr lang="en-US" sz="4400">
                <a:solidFill>
                  <a:srgbClr val="A5A5A5"/>
                </a:solidFill>
              </a:rPr>
              <a:t>8</a:t>
            </a:r>
            <a:r>
              <a:rPr b="0" i="0" lang="en-US" sz="4400" u="none" cap="none" strike="noStrike">
                <a:solidFill>
                  <a:srgbClr val="A5A5A5"/>
                </a:solidFill>
                <a:latin typeface="Questrial"/>
                <a:ea typeface="Questrial"/>
                <a:cs typeface="Questrial"/>
                <a:sym typeface="Questrial"/>
              </a:rPr>
              <a:t>: Harnessing </a:t>
            </a:r>
            <a:r>
              <a:rPr lang="en-US" sz="4400">
                <a:solidFill>
                  <a:srgbClr val="A5A5A5"/>
                </a:solidFill>
              </a:rPr>
              <a:t>the Power of Wind</a:t>
            </a:r>
            <a:r>
              <a:rPr b="0" i="0" lang="en-US" sz="4400" u="none" cap="none" strike="noStrike">
                <a:solidFill>
                  <a:srgbClr val="A5A5A5"/>
                </a:solidFill>
                <a:latin typeface="Questrial"/>
                <a:ea typeface="Questrial"/>
                <a:cs typeface="Questrial"/>
                <a:sym typeface="Questrial"/>
              </a:rPr>
              <a:t> </a:t>
            </a:r>
          </a:p>
        </p:txBody>
      </p:sp>
      <p:sp>
        <p:nvSpPr>
          <p:cNvPr id="720" name="Shape 72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4" name="Shape 274"/>
        <p:cNvGrpSpPr/>
        <p:nvPr/>
      </p:nvGrpSpPr>
      <p:grpSpPr>
        <a:xfrm>
          <a:off x="0" y="0"/>
          <a:ext cx="0" cy="0"/>
          <a:chOff x="0" y="0"/>
          <a:chExt cx="0" cy="0"/>
        </a:xfrm>
      </p:grpSpPr>
      <p:sp>
        <p:nvSpPr>
          <p:cNvPr id="275" name="Shape 275"/>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276" name="Shape 276"/>
          <p:cNvPicPr preferRelativeResize="0"/>
          <p:nvPr/>
        </p:nvPicPr>
        <p:blipFill rotWithShape="1">
          <a:blip r:embed="rId3">
            <a:alphaModFix/>
          </a:blip>
          <a:srcRect b="0" l="0" r="0" t="0"/>
          <a:stretch/>
        </p:blipFill>
        <p:spPr>
          <a:xfrm>
            <a:off x="2985222" y="892751"/>
            <a:ext cx="5940570" cy="5495411"/>
          </a:xfrm>
          <a:prstGeom prst="rect">
            <a:avLst/>
          </a:prstGeom>
          <a:noFill/>
          <a:ln>
            <a:noFill/>
          </a:ln>
        </p:spPr>
      </p:pic>
      <p:sp>
        <p:nvSpPr>
          <p:cNvPr id="277" name="Shape 27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4" name="Shape 724"/>
        <p:cNvGrpSpPr/>
        <p:nvPr/>
      </p:nvGrpSpPr>
      <p:grpSpPr>
        <a:xfrm>
          <a:off x="0" y="0"/>
          <a:ext cx="0" cy="0"/>
          <a:chOff x="0" y="0"/>
          <a:chExt cx="0" cy="0"/>
        </a:xfrm>
      </p:grpSpPr>
      <p:sp>
        <p:nvSpPr>
          <p:cNvPr id="725" name="Shape 725"/>
          <p:cNvSpPr txBox="1"/>
          <p:nvPr>
            <p:ph type="title"/>
          </p:nvPr>
        </p:nvSpPr>
        <p:spPr>
          <a:xfrm>
            <a:off x="1143012" y="173255"/>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lang="en-US" sz="4800">
                <a:solidFill>
                  <a:srgbClr val="A5A5A5"/>
                </a:solidFill>
              </a:rPr>
              <a:t>Winds Speeds in the US</a:t>
            </a:r>
          </a:p>
        </p:txBody>
      </p:sp>
      <p:sp>
        <p:nvSpPr>
          <p:cNvPr id="726" name="Shape 726"/>
          <p:cNvSpPr txBox="1"/>
          <p:nvPr>
            <p:ph idx="1" type="body"/>
          </p:nvPr>
        </p:nvSpPr>
        <p:spPr>
          <a:xfrm>
            <a:off x="1141399" y="1302399"/>
            <a:ext cx="3045000" cy="4581000"/>
          </a:xfrm>
          <a:prstGeom prst="rect">
            <a:avLst/>
          </a:prstGeom>
          <a:noFill/>
          <a:ln>
            <a:noFill/>
          </a:ln>
        </p:spPr>
        <p:txBody>
          <a:bodyPr anchorCtr="0" anchor="t" bIns="45700" lIns="91425" rIns="91425" tIns="45700">
            <a:noAutofit/>
          </a:bodyPr>
          <a:lstStyle/>
          <a:p>
            <a:pPr indent="0" lvl="0" marL="0" marR="0" rtl="0" algn="l">
              <a:lnSpc>
                <a:spcPct val="120000"/>
              </a:lnSpc>
              <a:spcBef>
                <a:spcPts val="0"/>
              </a:spcBef>
              <a:buNone/>
            </a:pPr>
            <a:r>
              <a:rPr lang="en-US"/>
              <a:t>Indiana averages roughly 7 meters per second wind speeds at a height of 80 meters. The height of an industrial wind turbine is roughly 100 meters.</a:t>
            </a:r>
          </a:p>
        </p:txBody>
      </p:sp>
      <p:sp>
        <p:nvSpPr>
          <p:cNvPr id="727" name="Shape 727"/>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pic>
        <p:nvPicPr>
          <p:cNvPr id="728" name="Shape 728"/>
          <p:cNvPicPr preferRelativeResize="0"/>
          <p:nvPr/>
        </p:nvPicPr>
        <p:blipFill>
          <a:blip r:embed="rId3">
            <a:alphaModFix/>
          </a:blip>
          <a:stretch>
            <a:fillRect/>
          </a:stretch>
        </p:blipFill>
        <p:spPr>
          <a:xfrm>
            <a:off x="4395250" y="1170749"/>
            <a:ext cx="6098556" cy="4712527"/>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2" name="Shape 732"/>
        <p:cNvGrpSpPr/>
        <p:nvPr/>
      </p:nvGrpSpPr>
      <p:grpSpPr>
        <a:xfrm>
          <a:off x="0" y="0"/>
          <a:ext cx="0" cy="0"/>
          <a:chOff x="0" y="0"/>
          <a:chExt cx="0" cy="0"/>
        </a:xfrm>
      </p:grpSpPr>
      <p:sp>
        <p:nvSpPr>
          <p:cNvPr id="733" name="Shape 733"/>
          <p:cNvSpPr txBox="1"/>
          <p:nvPr>
            <p:ph type="title"/>
          </p:nvPr>
        </p:nvSpPr>
        <p:spPr>
          <a:xfrm>
            <a:off x="1143012" y="154430"/>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lang="en-US" sz="4800">
                <a:solidFill>
                  <a:srgbClr val="A5A5A5"/>
                </a:solidFill>
              </a:rPr>
              <a:t>Wind Turbines Optimal Wind Speeds</a:t>
            </a:r>
          </a:p>
        </p:txBody>
      </p:sp>
      <p:sp>
        <p:nvSpPr>
          <p:cNvPr id="734" name="Shape 734"/>
          <p:cNvSpPr txBox="1"/>
          <p:nvPr>
            <p:ph idx="1" type="body"/>
          </p:nvPr>
        </p:nvSpPr>
        <p:spPr>
          <a:xfrm>
            <a:off x="1019112" y="1235641"/>
            <a:ext cx="9906000" cy="4752000"/>
          </a:xfrm>
          <a:prstGeom prst="rect">
            <a:avLst/>
          </a:prstGeom>
          <a:noFill/>
          <a:ln>
            <a:noFill/>
          </a:ln>
        </p:spPr>
        <p:txBody>
          <a:bodyPr anchorCtr="0" anchor="t" bIns="45700" lIns="91425" rIns="91425" tIns="45700">
            <a:noAutofit/>
          </a:bodyPr>
          <a:lstStyle/>
          <a:p>
            <a:pPr indent="0" lvl="0" marL="0" marR="0" rtl="0" algn="l">
              <a:lnSpc>
                <a:spcPct val="120000"/>
              </a:lnSpc>
              <a:spcBef>
                <a:spcPts val="0"/>
              </a:spcBef>
              <a:buNone/>
            </a:pPr>
            <a:r>
              <a:rPr lang="en-US"/>
              <a:t>Modern wind turbines have a cut-in wind speeds of 3-4 m/s in order to have enough torque to rotate the blades. The power output maxes out at around 14 m/s wind speeds. There is a breaking system implemented inside wind turbines to prevent damage when wind speeds reach 25 m/s and above</a:t>
            </a:r>
          </a:p>
        </p:txBody>
      </p:sp>
      <p:sp>
        <p:nvSpPr>
          <p:cNvPr id="735" name="Shape 735"/>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pic>
        <p:nvPicPr>
          <p:cNvPr id="736" name="Shape 736"/>
          <p:cNvPicPr preferRelativeResize="0"/>
          <p:nvPr/>
        </p:nvPicPr>
        <p:blipFill>
          <a:blip r:embed="rId3">
            <a:alphaModFix/>
          </a:blip>
          <a:stretch>
            <a:fillRect/>
          </a:stretch>
        </p:blipFill>
        <p:spPr>
          <a:xfrm>
            <a:off x="4779725" y="3424975"/>
            <a:ext cx="4762500" cy="314325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40" name="Shape 740"/>
        <p:cNvGrpSpPr/>
        <p:nvPr/>
      </p:nvGrpSpPr>
      <p:grpSpPr>
        <a:xfrm>
          <a:off x="0" y="0"/>
          <a:ext cx="0" cy="0"/>
          <a:chOff x="0" y="0"/>
          <a:chExt cx="0" cy="0"/>
        </a:xfrm>
      </p:grpSpPr>
      <p:sp>
        <p:nvSpPr>
          <p:cNvPr id="741" name="Shape 741"/>
          <p:cNvSpPr txBox="1"/>
          <p:nvPr>
            <p:ph type="title"/>
          </p:nvPr>
        </p:nvSpPr>
        <p:spPr>
          <a:xfrm>
            <a:off x="1143012" y="192055"/>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lang="en-US" sz="4800">
                <a:solidFill>
                  <a:srgbClr val="A5A5A5"/>
                </a:solidFill>
              </a:rPr>
              <a:t>Wind Turbine Power Output in Indiana</a:t>
            </a:r>
          </a:p>
        </p:txBody>
      </p:sp>
      <p:sp>
        <p:nvSpPr>
          <p:cNvPr id="742" name="Shape 742"/>
          <p:cNvSpPr txBox="1"/>
          <p:nvPr>
            <p:ph idx="1" type="body"/>
          </p:nvPr>
        </p:nvSpPr>
        <p:spPr>
          <a:xfrm>
            <a:off x="1094362" y="1250566"/>
            <a:ext cx="9906000" cy="4752000"/>
          </a:xfrm>
          <a:prstGeom prst="rect">
            <a:avLst/>
          </a:prstGeom>
          <a:noFill/>
          <a:ln>
            <a:noFill/>
          </a:ln>
        </p:spPr>
        <p:txBody>
          <a:bodyPr anchorCtr="0" anchor="t" bIns="45700" lIns="91425" rIns="91425" tIns="45700">
            <a:noAutofit/>
          </a:bodyPr>
          <a:lstStyle/>
          <a:p>
            <a:pPr indent="0" lvl="0" marL="0" marR="0" rtl="0" algn="l">
              <a:lnSpc>
                <a:spcPct val="120000"/>
              </a:lnSpc>
              <a:spcBef>
                <a:spcPts val="0"/>
              </a:spcBef>
              <a:buNone/>
            </a:pPr>
            <a:r>
              <a:rPr lang="en-US"/>
              <a:t>The formula used to calculate the amount of power (watts) generated by a wind is “P=k*Cp*½*p*A*V^3. “Cp” is the power coefficient ranging from .25 to .45. “p” is the air density in lb/ft^3. “A” is the rotor sweep area. “V” is the wind speed in mph and “k” is a constant of 0.000133. Using 7 m/s as the wind speed, the power output should roughly be 1,565,789 kWh/year.</a:t>
            </a:r>
          </a:p>
        </p:txBody>
      </p:sp>
      <p:sp>
        <p:nvSpPr>
          <p:cNvPr id="743" name="Shape 743"/>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47" name="Shape 747"/>
        <p:cNvGrpSpPr/>
        <p:nvPr/>
      </p:nvGrpSpPr>
      <p:grpSpPr>
        <a:xfrm>
          <a:off x="0" y="0"/>
          <a:ext cx="0" cy="0"/>
          <a:chOff x="0" y="0"/>
          <a:chExt cx="0" cy="0"/>
        </a:xfrm>
      </p:grpSpPr>
      <p:sp>
        <p:nvSpPr>
          <p:cNvPr id="748" name="Shape 748"/>
          <p:cNvSpPr txBox="1"/>
          <p:nvPr>
            <p:ph type="title"/>
          </p:nvPr>
        </p:nvSpPr>
        <p:spPr>
          <a:xfrm>
            <a:off x="1143012" y="192055"/>
            <a:ext cx="9906000" cy="950400"/>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lang="en-US" sz="4800">
                <a:solidFill>
                  <a:srgbClr val="A5A5A5"/>
                </a:solidFill>
              </a:rPr>
              <a:t>Issues</a:t>
            </a:r>
          </a:p>
        </p:txBody>
      </p:sp>
      <p:sp>
        <p:nvSpPr>
          <p:cNvPr id="749" name="Shape 749"/>
          <p:cNvSpPr txBox="1"/>
          <p:nvPr>
            <p:ph idx="1" type="body"/>
          </p:nvPr>
        </p:nvSpPr>
        <p:spPr>
          <a:xfrm>
            <a:off x="1094362" y="1250566"/>
            <a:ext cx="9906000" cy="4752000"/>
          </a:xfrm>
          <a:prstGeom prst="rect">
            <a:avLst/>
          </a:prstGeom>
          <a:noFill/>
          <a:ln>
            <a:noFill/>
          </a:ln>
        </p:spPr>
        <p:txBody>
          <a:bodyPr anchorCtr="0" anchor="t" bIns="45700" lIns="91425" rIns="91425" tIns="45700">
            <a:noAutofit/>
          </a:bodyPr>
          <a:lstStyle/>
          <a:p>
            <a:pPr indent="0" lvl="0" marL="0" marR="0" rtl="0" algn="l">
              <a:lnSpc>
                <a:spcPct val="120000"/>
              </a:lnSpc>
              <a:spcBef>
                <a:spcPts val="0"/>
              </a:spcBef>
              <a:buNone/>
            </a:pPr>
            <a:r>
              <a:rPr lang="en-US"/>
              <a:t>The US has the potential to meet its power requirements by harnessing the power of wind alone, but wind turbines face some issues. Although wind turbines rare more environmentally friendly than fossil fuels,  many avians have met their ends to the blades of a wind turbine. This paired with the noise generated causes people to oppose the construction of more wind turbines.</a:t>
            </a:r>
          </a:p>
        </p:txBody>
      </p:sp>
      <p:sp>
        <p:nvSpPr>
          <p:cNvPr id="750" name="Shape 750"/>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283" name="Shape 283"/>
          <p:cNvPicPr preferRelativeResize="0"/>
          <p:nvPr/>
        </p:nvPicPr>
        <p:blipFill rotWithShape="1">
          <a:blip r:embed="rId3">
            <a:alphaModFix/>
          </a:blip>
          <a:srcRect b="0" l="0" r="0" t="0"/>
          <a:stretch/>
        </p:blipFill>
        <p:spPr>
          <a:xfrm>
            <a:off x="1361208" y="1277436"/>
            <a:ext cx="8593282" cy="4832883"/>
          </a:xfrm>
          <a:prstGeom prst="rect">
            <a:avLst/>
          </a:prstGeom>
          <a:noFill/>
          <a:ln>
            <a:noFill/>
          </a:ln>
        </p:spPr>
      </p:pic>
      <p:sp>
        <p:nvSpPr>
          <p:cNvPr id="284" name="Shape 284"/>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8" name="Shape 288"/>
        <p:cNvGrpSpPr/>
        <p:nvPr/>
      </p:nvGrpSpPr>
      <p:grpSpPr>
        <a:xfrm>
          <a:off x="0" y="0"/>
          <a:ext cx="0" cy="0"/>
          <a:chOff x="0" y="0"/>
          <a:chExt cx="0" cy="0"/>
        </a:xfrm>
      </p:grpSpPr>
      <p:sp>
        <p:nvSpPr>
          <p:cNvPr id="289" name="Shape 289"/>
          <p:cNvSpPr txBox="1"/>
          <p:nvPr>
            <p:ph type="title"/>
          </p:nvPr>
        </p:nvSpPr>
        <p:spPr>
          <a:xfrm>
            <a:off x="1141412" y="88580"/>
            <a:ext cx="9905997" cy="950509"/>
          </a:xfrm>
          <a:prstGeom prst="rect">
            <a:avLst/>
          </a:prstGeom>
          <a:noFill/>
          <a:ln>
            <a:noFill/>
          </a:ln>
        </p:spPr>
        <p:txBody>
          <a:bodyPr anchorCtr="0" anchor="ctr" bIns="45700" lIns="91425" rIns="91425" tIns="45700">
            <a:noAutofit/>
          </a:bodyPr>
          <a:lstStyle/>
          <a:p>
            <a:pPr indent="0" lvl="0" marL="0" marR="0" rtl="0" algn="ctr">
              <a:lnSpc>
                <a:spcPct val="90000"/>
              </a:lnSpc>
              <a:spcBef>
                <a:spcPts val="0"/>
              </a:spcBef>
              <a:buClr>
                <a:srgbClr val="A5A5A5"/>
              </a:buClr>
              <a:buSzPct val="25000"/>
              <a:buFont typeface="Questrial"/>
              <a:buNone/>
            </a:pPr>
            <a:r>
              <a:rPr b="0" i="0" lang="en-US" sz="4800" u="none" cap="none" strike="noStrike">
                <a:solidFill>
                  <a:srgbClr val="A5A5A5"/>
                </a:solidFill>
                <a:latin typeface="Questrial"/>
                <a:ea typeface="Questrial"/>
                <a:cs typeface="Questrial"/>
                <a:sym typeface="Questrial"/>
              </a:rPr>
              <a:t>DATA/PICTURES</a:t>
            </a:r>
          </a:p>
        </p:txBody>
      </p:sp>
      <p:pic>
        <p:nvPicPr>
          <p:cNvPr id="290" name="Shape 290"/>
          <p:cNvPicPr preferRelativeResize="0"/>
          <p:nvPr/>
        </p:nvPicPr>
        <p:blipFill rotWithShape="1">
          <a:blip r:embed="rId3">
            <a:alphaModFix/>
          </a:blip>
          <a:srcRect b="0" l="0" r="0" t="0"/>
          <a:stretch/>
        </p:blipFill>
        <p:spPr>
          <a:xfrm>
            <a:off x="287626" y="1527463"/>
            <a:ext cx="5036574" cy="4231233"/>
          </a:xfrm>
          <a:prstGeom prst="rect">
            <a:avLst/>
          </a:prstGeom>
          <a:noFill/>
          <a:ln>
            <a:noFill/>
          </a:ln>
        </p:spPr>
      </p:pic>
      <p:pic>
        <p:nvPicPr>
          <p:cNvPr id="291" name="Shape 291"/>
          <p:cNvPicPr preferRelativeResize="0"/>
          <p:nvPr/>
        </p:nvPicPr>
        <p:blipFill rotWithShape="1">
          <a:blip r:embed="rId4">
            <a:alphaModFix/>
          </a:blip>
          <a:srcRect b="0" l="0" r="0" t="0"/>
          <a:stretch/>
        </p:blipFill>
        <p:spPr>
          <a:xfrm>
            <a:off x="5907373" y="1527463"/>
            <a:ext cx="5726564" cy="3944647"/>
          </a:xfrm>
          <a:prstGeom prst="rect">
            <a:avLst/>
          </a:prstGeom>
          <a:noFill/>
          <a:ln>
            <a:noFill/>
          </a:ln>
        </p:spPr>
      </p:pic>
      <p:sp>
        <p:nvSpPr>
          <p:cNvPr id="292" name="Shape 292"/>
          <p:cNvSpPr txBox="1"/>
          <p:nvPr>
            <p:ph idx="12" type="sldNum"/>
          </p:nvPr>
        </p:nvSpPr>
        <p:spPr>
          <a:xfrm>
            <a:off x="10276321" y="5883273"/>
            <a:ext cx="771000" cy="3651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theme/theme1.xml><?xml version="1.0" encoding="utf-8"?>
<a:theme xmlns:a="http://schemas.openxmlformats.org/drawingml/2006/main" xmlns:r="http://schemas.openxmlformats.org/officeDocument/2006/relationships" name="Circuit">
  <a:themeElements>
    <a:clrScheme name="Circuit">
      <a:dk1>
        <a:srgbClr val="000000"/>
      </a:dk1>
      <a:lt1>
        <a:srgbClr val="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