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</p:sldIdLst>
  <p:sldSz cy="5143500" cx="9144000"/>
  <p:notesSz cx="6858000" cy="9144000"/>
  <p:embeddedFontLst>
    <p:embeddedFont>
      <p:font typeface="Roboto Slab"/>
      <p:regular r:id="rId18"/>
      <p:bold r:id="rId19"/>
    </p:embeddedFont>
    <p:embeddedFont>
      <p:font typeface="Roboto"/>
      <p:regular r:id="rId20"/>
      <p:bold r:id="rId21"/>
      <p:italic r:id="rId22"/>
      <p:boldItalic r:id="rId2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Roboto-regular.fntdata"/><Relationship Id="rId11" Type="http://schemas.openxmlformats.org/officeDocument/2006/relationships/slide" Target="slides/slide7.xml"/><Relationship Id="rId22" Type="http://schemas.openxmlformats.org/officeDocument/2006/relationships/font" Target="fonts/Roboto-italic.fntdata"/><Relationship Id="rId10" Type="http://schemas.openxmlformats.org/officeDocument/2006/relationships/slide" Target="slides/slide6.xml"/><Relationship Id="rId21" Type="http://schemas.openxmlformats.org/officeDocument/2006/relationships/font" Target="fonts/Roboto-bold.fntdata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23" Type="http://schemas.openxmlformats.org/officeDocument/2006/relationships/font" Target="fonts/Roboto-boldItalic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slide" Target="slides/slide13.xml"/><Relationship Id="rId16" Type="http://schemas.openxmlformats.org/officeDocument/2006/relationships/slide" Target="slides/slide12.xml"/><Relationship Id="rId5" Type="http://schemas.openxmlformats.org/officeDocument/2006/relationships/slide" Target="slides/slide1.xml"/><Relationship Id="rId19" Type="http://schemas.openxmlformats.org/officeDocument/2006/relationships/font" Target="fonts/RobotoSlab-bold.fntdata"/><Relationship Id="rId6" Type="http://schemas.openxmlformats.org/officeDocument/2006/relationships/slide" Target="slides/slide2.xml"/><Relationship Id="rId18" Type="http://schemas.openxmlformats.org/officeDocument/2006/relationships/font" Target="fonts/RobotoSlab-regular.fntdata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Shape 12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Shape 12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Shape 13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Shape 13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Shape 13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9" name="Shape 13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Shape 14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Shape 14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Shape 6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Shape 8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0" name="Shape 9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7" name="Shape 9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hape 10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4" name="Shape 10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1" name="Shape 11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1524800" y="672605"/>
            <a:ext cx="1081625" cy="1124949"/>
          </a:xfrm>
          <a:custGeom>
            <a:pathLst>
              <a:path extrusionOk="0" h="44998" w="43265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cap="flat" cmpd="sng" w="28575">
            <a:solidFill>
              <a:schemeClr val="accent5"/>
            </a:solidFill>
            <a:prstDash val="solid"/>
            <a:miter/>
            <a:headEnd len="med" w="med" type="none"/>
            <a:tailEnd len="med" w="med" type="none"/>
          </a:ln>
        </p:spPr>
      </p:sp>
      <p:sp>
        <p:nvSpPr>
          <p:cNvPr id="11" name="Shape 11"/>
          <p:cNvSpPr/>
          <p:nvPr/>
        </p:nvSpPr>
        <p:spPr>
          <a:xfrm rot="10800000">
            <a:off x="6537562" y="3342925"/>
            <a:ext cx="1081625" cy="1124950"/>
          </a:xfrm>
          <a:custGeom>
            <a:pathLst>
              <a:path extrusionOk="0" h="44998" w="43265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cap="flat" cmpd="sng" w="28575">
            <a:solidFill>
              <a:schemeClr val="accent5"/>
            </a:solidFill>
            <a:prstDash val="solid"/>
            <a:miter/>
            <a:headEnd len="med" w="med" type="none"/>
            <a:tailEnd len="med" w="med" type="none"/>
          </a:ln>
        </p:spPr>
      </p:sp>
      <p:cxnSp>
        <p:nvCxnSpPr>
          <p:cNvPr id="12" name="Shape 12"/>
          <p:cNvCxnSpPr/>
          <p:nvPr/>
        </p:nvCxnSpPr>
        <p:spPr>
          <a:xfrm>
            <a:off x="4359601" y="281746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3" name="Shape 13"/>
          <p:cNvSpPr txBox="1"/>
          <p:nvPr>
            <p:ph type="ctrTitle"/>
          </p:nvPr>
        </p:nvSpPr>
        <p:spPr>
          <a:xfrm>
            <a:off x="1680301" y="1188925"/>
            <a:ext cx="5783400" cy="14573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000"/>
            </a:lvl1pPr>
            <a:lvl2pPr lvl="1" algn="ctr">
              <a:spcBef>
                <a:spcPts val="0"/>
              </a:spcBef>
              <a:buSzPct val="100000"/>
              <a:defRPr sz="4000"/>
            </a:lvl2pPr>
            <a:lvl3pPr lvl="2" algn="ctr">
              <a:spcBef>
                <a:spcPts val="0"/>
              </a:spcBef>
              <a:buSzPct val="100000"/>
              <a:defRPr sz="4000"/>
            </a:lvl3pPr>
            <a:lvl4pPr lvl="3" algn="ctr">
              <a:spcBef>
                <a:spcPts val="0"/>
              </a:spcBef>
              <a:buSzPct val="100000"/>
              <a:defRPr sz="4000"/>
            </a:lvl4pPr>
            <a:lvl5pPr lvl="4" algn="ctr">
              <a:spcBef>
                <a:spcPts val="0"/>
              </a:spcBef>
              <a:buSzPct val="100000"/>
              <a:defRPr sz="4000"/>
            </a:lvl5pPr>
            <a:lvl6pPr lvl="5" algn="ctr">
              <a:spcBef>
                <a:spcPts val="0"/>
              </a:spcBef>
              <a:buSzPct val="100000"/>
              <a:defRPr sz="4000"/>
            </a:lvl6pPr>
            <a:lvl7pPr lvl="6" algn="ctr">
              <a:spcBef>
                <a:spcPts val="0"/>
              </a:spcBef>
              <a:buSzPct val="100000"/>
              <a:defRPr sz="4000"/>
            </a:lvl7pPr>
            <a:lvl8pPr lvl="7" algn="ctr">
              <a:spcBef>
                <a:spcPts val="0"/>
              </a:spcBef>
              <a:buSzPct val="100000"/>
              <a:defRPr sz="4000"/>
            </a:lvl8pPr>
            <a:lvl9pPr lvl="8" algn="ctr">
              <a:spcBef>
                <a:spcPts val="0"/>
              </a:spcBef>
              <a:buSzPct val="100000"/>
              <a:defRPr sz="4000"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1680301" y="3049450"/>
            <a:ext cx="5783400" cy="909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/>
        </p:nvSpPr>
        <p:spPr>
          <a:xfrm>
            <a:off x="150" y="5076825"/>
            <a:ext cx="9143700" cy="666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4" name="Shape 54"/>
          <p:cNvSpPr txBox="1"/>
          <p:nvPr>
            <p:ph type="title"/>
          </p:nvPr>
        </p:nvSpPr>
        <p:spPr>
          <a:xfrm>
            <a:off x="387900" y="1152450"/>
            <a:ext cx="8368200" cy="1538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1pPr>
            <a:lvl2pPr lvl="1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2pPr>
            <a:lvl3pPr lvl="2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3pPr>
            <a:lvl4pPr lvl="3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4pPr>
            <a:lvl5pPr lvl="4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5pPr>
            <a:lvl6pPr lvl="5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6pPr>
            <a:lvl7pPr lvl="6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7pPr>
            <a:lvl8pPr lvl="7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8pPr>
            <a:lvl9pPr lvl="8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9pPr>
          </a:lstStyle>
          <a:p/>
        </p:txBody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387900" y="2919450"/>
            <a:ext cx="8368200" cy="1071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6" name="Shape 56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hape 17"/>
          <p:cNvCxnSpPr/>
          <p:nvPr/>
        </p:nvCxnSpPr>
        <p:spPr>
          <a:xfrm>
            <a:off x="4359601" y="281746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8" name="Shape 18"/>
          <p:cNvSpPr txBox="1"/>
          <p:nvPr>
            <p:ph type="title"/>
          </p:nvPr>
        </p:nvSpPr>
        <p:spPr>
          <a:xfrm>
            <a:off x="480750" y="1764950"/>
            <a:ext cx="8222100" cy="907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Shape 21"/>
          <p:cNvCxnSpPr/>
          <p:nvPr/>
        </p:nvCxnSpPr>
        <p:spPr>
          <a:xfrm>
            <a:off x="492562" y="126028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2" name="Shape 22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400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6" name="Shape 26"/>
          <p:cNvCxnSpPr/>
          <p:nvPr/>
        </p:nvCxnSpPr>
        <p:spPr>
          <a:xfrm>
            <a:off x="492562" y="126028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7" name="Shape 27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 txBox="1"/>
          <p:nvPr>
            <p:ph idx="1" type="body"/>
          </p:nvPr>
        </p:nvSpPr>
        <p:spPr>
          <a:xfrm>
            <a:off x="387900" y="1489825"/>
            <a:ext cx="3999900" cy="307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756200" y="1489825"/>
            <a:ext cx="3999900" cy="307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3" name="Shape 3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5" name="Shape 35"/>
          <p:cNvCxnSpPr/>
          <p:nvPr/>
        </p:nvCxnSpPr>
        <p:spPr>
          <a:xfrm>
            <a:off x="489218" y="1412276"/>
            <a:ext cx="3315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6" name="Shape 36"/>
          <p:cNvSpPr txBox="1"/>
          <p:nvPr>
            <p:ph type="title"/>
          </p:nvPr>
        </p:nvSpPr>
        <p:spPr>
          <a:xfrm>
            <a:off x="3879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x="387900" y="1594025"/>
            <a:ext cx="2808000" cy="2681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8" name="Shape 3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hape 40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41" name="Shape 4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/>
          <p:nvPr/>
        </p:nvSpPr>
        <p:spPr>
          <a:xfrm>
            <a:off x="4572000" y="-7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44" name="Shape 44"/>
          <p:cNvCxnSpPr/>
          <p:nvPr/>
        </p:nvCxnSpPr>
        <p:spPr>
          <a:xfrm>
            <a:off x="5029675" y="4495503"/>
            <a:ext cx="540900" cy="0"/>
          </a:xfrm>
          <a:prstGeom prst="straightConnector1">
            <a:avLst/>
          </a:prstGeom>
          <a:noFill/>
          <a:ln cap="flat" cmpd="sng" w="38100">
            <a:solidFill>
              <a:schemeClr val="accent5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5" name="Shape 45"/>
          <p:cNvSpPr txBox="1"/>
          <p:nvPr>
            <p:ph type="title"/>
          </p:nvPr>
        </p:nvSpPr>
        <p:spPr>
          <a:xfrm>
            <a:off x="265500" y="1209075"/>
            <a:ext cx="4045200" cy="1506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3800"/>
            </a:lvl1pPr>
            <a:lvl2pPr lvl="1" algn="ctr">
              <a:spcBef>
                <a:spcPts val="0"/>
              </a:spcBef>
              <a:buSzPct val="100000"/>
              <a:defRPr sz="3800"/>
            </a:lvl2pPr>
            <a:lvl3pPr lvl="2" algn="ctr">
              <a:spcBef>
                <a:spcPts val="0"/>
              </a:spcBef>
              <a:buSzPct val="100000"/>
              <a:defRPr sz="3800"/>
            </a:lvl3pPr>
            <a:lvl4pPr lvl="3" algn="ctr">
              <a:spcBef>
                <a:spcPts val="0"/>
              </a:spcBef>
              <a:buSzPct val="100000"/>
              <a:defRPr sz="3800"/>
            </a:lvl4pPr>
            <a:lvl5pPr lvl="4" algn="ctr">
              <a:spcBef>
                <a:spcPts val="0"/>
              </a:spcBef>
              <a:buSzPct val="100000"/>
              <a:defRPr sz="3800"/>
            </a:lvl5pPr>
            <a:lvl6pPr lvl="5" algn="ctr">
              <a:spcBef>
                <a:spcPts val="0"/>
              </a:spcBef>
              <a:buSzPct val="100000"/>
              <a:defRPr sz="3800"/>
            </a:lvl6pPr>
            <a:lvl7pPr lvl="6" algn="ctr">
              <a:spcBef>
                <a:spcPts val="0"/>
              </a:spcBef>
              <a:buSzPct val="100000"/>
              <a:defRPr sz="3800"/>
            </a:lvl7pPr>
            <a:lvl8pPr lvl="7" algn="ctr">
              <a:spcBef>
                <a:spcPts val="0"/>
              </a:spcBef>
              <a:buSzPct val="100000"/>
              <a:defRPr sz="3800"/>
            </a:lvl8pPr>
            <a:lvl9pPr lvl="8" algn="ctr">
              <a:spcBef>
                <a:spcPts val="0"/>
              </a:spcBef>
              <a:buSzPct val="100000"/>
              <a:defRPr sz="3800"/>
            </a:lvl9pPr>
          </a:lstStyle>
          <a:p/>
        </p:txBody>
      </p:sp>
      <p:sp>
        <p:nvSpPr>
          <p:cNvPr id="46" name="Shape 46"/>
          <p:cNvSpPr txBox="1"/>
          <p:nvPr>
            <p:ph idx="1" type="subTitle"/>
          </p:nvPr>
        </p:nvSpPr>
        <p:spPr>
          <a:xfrm>
            <a:off x="265500" y="2769000"/>
            <a:ext cx="4045200" cy="13455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8" name="Shape 4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idx="1" type="body"/>
          </p:nvPr>
        </p:nvSpPr>
        <p:spPr>
          <a:xfrm>
            <a:off x="319500" y="4233725"/>
            <a:ext cx="5998800" cy="598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Roboto Slab"/>
              <a:buNone/>
              <a:defRPr>
                <a:latin typeface="Roboto Slab"/>
                <a:ea typeface="Roboto Slab"/>
                <a:cs typeface="Roboto Slab"/>
                <a:sym typeface="Roboto Slab"/>
              </a:defRPr>
            </a:lvl1pPr>
          </a:lstStyle>
          <a:p/>
        </p:txBody>
      </p:sp>
      <p:sp>
        <p:nvSpPr>
          <p:cNvPr id="51" name="Shape 5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ct val="100000"/>
              <a:buFont typeface="Roboto"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Relationship Id="rId3" Type="http://schemas.openxmlformats.org/officeDocument/2006/relationships/hyperlink" Target="https://drive.google.com/file/d/0ByirK4KA4-nmR2tRU1MtY1Z0bUk/view?usp=sharing" TargetMode="External"/><Relationship Id="rId4" Type="http://schemas.openxmlformats.org/officeDocument/2006/relationships/hyperlink" Target="https://drive.google.com/file/d/0ByirK4KA4-nmVF9QLXBpWC1ZSmc/view?usp=sharing" TargetMode="External"/><Relationship Id="rId5" Type="http://schemas.openxmlformats.org/officeDocument/2006/relationships/hyperlink" Target="https://drive.google.com/file/d/0ByirK4KA4-nmZUV0RlUzNThoX28/view?usp=sharing" TargetMode="External"/><Relationship Id="rId6" Type="http://schemas.openxmlformats.org/officeDocument/2006/relationships/hyperlink" Target="https://drive.google.com/file/d/0ByirK4KA4-nmN0VfLTIwYVBuTHM/view?usp=sharing" TargetMode="Externa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Relationship Id="rId3" Type="http://schemas.openxmlformats.org/officeDocument/2006/relationships/hyperlink" Target="https://drive.google.com/file/d/0ByirK4KA4-nmazd2SDNaQmdIWGc/view?usp=sharing" TargetMode="Externa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Relationship Id="rId3" Type="http://schemas.openxmlformats.org/officeDocument/2006/relationships/hyperlink" Target="https://drive.google.com/file/d/0ByirK4KA4-nmUEhZcUdkRXAza2s/view?usp=sharing" TargetMode="External"/><Relationship Id="rId4" Type="http://schemas.openxmlformats.org/officeDocument/2006/relationships/hyperlink" Target="https://drive.google.com/file/d/0ByirK4KA4-nmYzlubDhqRENfOUk/view?usp=sharing" TargetMode="External"/><Relationship Id="rId5" Type="http://schemas.openxmlformats.org/officeDocument/2006/relationships/hyperlink" Target="https://drive.google.com/file/d/0ByirK4KA4-nmWDJQbW5Mb0ZGajg/view?usp=sharing" TargetMode="External"/><Relationship Id="rId6" Type="http://schemas.openxmlformats.org/officeDocument/2006/relationships/hyperlink" Target="https://drive.google.com/file/d/0ByirK4KA4-nmWGlFWWJvSnRZSnM/view?usp=sharing" TargetMode="Externa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Relationship Id="rId3" Type="http://schemas.openxmlformats.org/officeDocument/2006/relationships/hyperlink" Target="https://drive.google.com/file/d/0ByirK4KA4-nmVTlXWm52Zl94MEk/view?usp=sharing" TargetMode="External"/><Relationship Id="rId4" Type="http://schemas.openxmlformats.org/officeDocument/2006/relationships/hyperlink" Target="https://drive.google.com/file/d/0ByirK4KA4-nmZElTMlB3c1JHRVE/view?usp=sharing" TargetMode="External"/><Relationship Id="rId5" Type="http://schemas.openxmlformats.org/officeDocument/2006/relationships/hyperlink" Target="https://drive.google.com/file/d/0ByirK4KA4-nmZlZYNTVvRm9CM3c/view?usp=sharing" TargetMode="External"/><Relationship Id="rId6" Type="http://schemas.openxmlformats.org/officeDocument/2006/relationships/hyperlink" Target="https://drive.google.com/file/d/0ByirK4KA4-nmTFU0b0RKMmVKSTg/view?usp=sharing" TargetMode="Externa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drive.google.com/file/d/0ByirK4KA4-nmTk5rYi15eE9ZdDA/view?usp=sharing" TargetMode="External"/><Relationship Id="rId4" Type="http://schemas.openxmlformats.org/officeDocument/2006/relationships/hyperlink" Target="https://drive.google.com/file/d/0ByirK4KA4-nmUWUzd1VYc29TbzA/view?usp=sharing" TargetMode="External"/><Relationship Id="rId5" Type="http://schemas.openxmlformats.org/officeDocument/2006/relationships/hyperlink" Target="https://drive.google.com/file/d/0ByirK4KA4-nmcE5aa1UwZi1OUms/view?usp=sharing" TargetMode="External"/><Relationship Id="rId6" Type="http://schemas.openxmlformats.org/officeDocument/2006/relationships/hyperlink" Target="https://drive.google.com/file/d/0ByirK4KA4-nmTGlzV1RzanYwaW8/view?usp=sharing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hyperlink" Target="https://drive.google.com/file/d/0ByirK4KA4-nmZU80bEE5YzFuRU0/view?usp=sharing" TargetMode="External"/><Relationship Id="rId4" Type="http://schemas.openxmlformats.org/officeDocument/2006/relationships/hyperlink" Target="https://drive.google.com/file/d/0ByirK4KA4-nmU3RCR1NNU2pWLWM/view?usp=sharing" TargetMode="External"/><Relationship Id="rId5" Type="http://schemas.openxmlformats.org/officeDocument/2006/relationships/hyperlink" Target="https://drive.google.com/file/d/0ByirK4KA4-nmMHY5bElUT3pqZUE/view?usp=sharing" TargetMode="External"/><Relationship Id="rId6" Type="http://schemas.openxmlformats.org/officeDocument/2006/relationships/hyperlink" Target="https://drive.google.com/file/d/0ByirK4KA4-nmdUptV0l4TnZOOUE/view?usp=sharing" TargetMode="Externa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s://drive.google.com/file/d/0ByirK4KA4-nmNHU3RWVOTGI5QzA/view?usp=sharing" TargetMode="External"/><Relationship Id="rId4" Type="http://schemas.openxmlformats.org/officeDocument/2006/relationships/hyperlink" Target="https://drive.google.com/file/d/0ByirK4KA4-nmYlR3MjRqb0JoYkk/view?usp=sharing" TargetMode="External"/><Relationship Id="rId5" Type="http://schemas.openxmlformats.org/officeDocument/2006/relationships/hyperlink" Target="https://drive.google.com/file/d/0ByirK4KA4-nmZGU0YlhsdVJkazg/view?usp=sharing" TargetMode="External"/><Relationship Id="rId6" Type="http://schemas.openxmlformats.org/officeDocument/2006/relationships/hyperlink" Target="https://drive.google.com/file/d/0ByirK4KA4-nmZVFnXzdMb1U4MHM/view?usp=sharing" TargetMode="Externa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hyperlink" Target="https://drive.google.com/file/d/0ByirK4KA4-nmLWhzZ0pzWmJ0d0U/view?usp=sharing" TargetMode="External"/><Relationship Id="rId4" Type="http://schemas.openxmlformats.org/officeDocument/2006/relationships/hyperlink" Target="https://drive.google.com/file/d/0ByirK4KA4-nmanVEV1JkSTdNUDA/view?usp=sharing" TargetMode="External"/><Relationship Id="rId5" Type="http://schemas.openxmlformats.org/officeDocument/2006/relationships/hyperlink" Target="https://drive.google.com/file/d/0ByirK4KA4-nmZGVoRHNmUVI1dTA/view?usp=sharing" TargetMode="External"/><Relationship Id="rId6" Type="http://schemas.openxmlformats.org/officeDocument/2006/relationships/hyperlink" Target="https://drive.google.com/file/d/0ByirK4KA4-nmc0NyQ1hPNTlpYWM/view?usp=sharing" TargetMode="Externa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Relationship Id="rId3" Type="http://schemas.openxmlformats.org/officeDocument/2006/relationships/hyperlink" Target="https://drive.google.com/drive/folders/0ByirK4KA4-nmbUp0TUEyN3JIVWs?usp=sharing" TargetMode="Externa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Relationship Id="rId3" Type="http://schemas.openxmlformats.org/officeDocument/2006/relationships/hyperlink" Target="https://drive.google.com/drive/folders/0ByirK4KA4-nmUGpMUzZaTHQ4aWM?usp=sharing" TargetMode="External"/><Relationship Id="rId4" Type="http://schemas.openxmlformats.org/officeDocument/2006/relationships/hyperlink" Target="https://drive.google.com/drive/folders/0ByirK4KA4-nmdFBJSkI3ZDQxeUk?usp=sharing" TargetMode="External"/><Relationship Id="rId5" Type="http://schemas.openxmlformats.org/officeDocument/2006/relationships/hyperlink" Target="https://drive.google.com/drive/folders/0ByirK4KA4-nmNHVYY1RTSExjVTA?usp=sharing" TargetMode="External"/><Relationship Id="rId6" Type="http://schemas.openxmlformats.org/officeDocument/2006/relationships/hyperlink" Target="https://drive.google.com/drive/folders/0ByirK4KA4-nmX0QzRHg4NDdIdXM?usp=sharing" TargetMode="Externa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Relationship Id="rId3" Type="http://schemas.openxmlformats.org/officeDocument/2006/relationships/hyperlink" Target="https://drive.google.com/file/d/0ByirK4KA4-nmdjZkSkF1aUdENzA/view?usp=sharing" TargetMode="External"/><Relationship Id="rId4" Type="http://schemas.openxmlformats.org/officeDocument/2006/relationships/hyperlink" Target="https://drive.google.com/file/d/0ByirK4KA4-nmUjA5X19hdFNPWmM/view?usp=sharing" TargetMode="External"/><Relationship Id="rId5" Type="http://schemas.openxmlformats.org/officeDocument/2006/relationships/hyperlink" Target="https://drive.google.com/file/d/0ByirK4KA4-nmZGpfWGJNMEQ4Y1E/view?usp=sharing" TargetMode="External"/><Relationship Id="rId6" Type="http://schemas.openxmlformats.org/officeDocument/2006/relationships/hyperlink" Target="https://drive.google.com/file/d/0ByirK4KA4-nmTGY2cXRqdzBwREU/view?usp=sharing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ctrTitle"/>
          </p:nvPr>
        </p:nvSpPr>
        <p:spPr>
          <a:xfrm>
            <a:off x="1680301" y="1188925"/>
            <a:ext cx="5783400" cy="14573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EECT 128</a:t>
            </a:r>
          </a:p>
        </p:txBody>
      </p:sp>
      <p:sp>
        <p:nvSpPr>
          <p:cNvPr id="64" name="Shape 64"/>
          <p:cNvSpPr txBox="1"/>
          <p:nvPr>
            <p:ph idx="1" type="subTitle"/>
          </p:nvPr>
        </p:nvSpPr>
        <p:spPr>
          <a:xfrm>
            <a:off x="1680301" y="3049450"/>
            <a:ext cx="5783400" cy="909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By: Ivan Cervantes</a:t>
            </a:r>
          </a:p>
        </p:txBody>
      </p:sp>
      <p:sp>
        <p:nvSpPr>
          <p:cNvPr id="65" name="Shape 6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Chapter 8</a:t>
            </a:r>
          </a:p>
        </p:txBody>
      </p:sp>
      <p:sp>
        <p:nvSpPr>
          <p:cNvPr id="128" name="Shape 128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Display 8.1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8.1 Array </a:t>
            </a:r>
            <a:r>
              <a:rPr lang="en" u="sng">
                <a:solidFill>
                  <a:schemeClr val="hlink"/>
                </a:solidFill>
                <a:hlinkClick r:id="rId4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8.2 </a:t>
            </a:r>
            <a:r>
              <a:rPr lang="en" u="sng">
                <a:solidFill>
                  <a:schemeClr val="hlink"/>
                </a:solidFill>
                <a:hlinkClick r:id="rId5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8.3 </a:t>
            </a:r>
            <a:r>
              <a:rPr lang="en" u="sng">
                <a:solidFill>
                  <a:schemeClr val="hlink"/>
                </a:solidFill>
                <a:hlinkClick r:id="rId6"/>
              </a:rPr>
              <a:t>here</a:t>
            </a:r>
          </a:p>
        </p:txBody>
      </p:sp>
      <p:sp>
        <p:nvSpPr>
          <p:cNvPr id="129" name="Shape 12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Shape 134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Chapter 9</a:t>
            </a:r>
          </a:p>
        </p:txBody>
      </p:sp>
      <p:sp>
        <p:nvSpPr>
          <p:cNvPr id="135" name="Shape 135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Display 9.2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9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9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9</a:t>
            </a:r>
          </a:p>
        </p:txBody>
      </p:sp>
      <p:sp>
        <p:nvSpPr>
          <p:cNvPr id="136" name="Shape 136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Shape 141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Chapter 10</a:t>
            </a:r>
          </a:p>
        </p:txBody>
      </p:sp>
      <p:sp>
        <p:nvSpPr>
          <p:cNvPr id="142" name="Shape 142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Display 10.3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10 Structures </a:t>
            </a:r>
            <a:r>
              <a:rPr lang="en" u="sng">
                <a:solidFill>
                  <a:schemeClr val="hlink"/>
                </a:solidFill>
                <a:hlinkClick r:id="rId4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10 Structures 2 </a:t>
            </a:r>
            <a:r>
              <a:rPr lang="en" u="sng">
                <a:solidFill>
                  <a:schemeClr val="hlink"/>
                </a:solidFill>
                <a:hlinkClick r:id="rId5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10.4 </a:t>
            </a:r>
            <a:r>
              <a:rPr lang="en" u="sng">
                <a:solidFill>
                  <a:schemeClr val="hlink"/>
                </a:solidFill>
                <a:hlinkClick r:id="rId6"/>
              </a:rPr>
              <a:t>here</a:t>
            </a:r>
          </a:p>
        </p:txBody>
      </p:sp>
      <p:sp>
        <p:nvSpPr>
          <p:cNvPr id="143" name="Shape 1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Chapter 11</a:t>
            </a:r>
          </a:p>
        </p:txBody>
      </p:sp>
      <p:sp>
        <p:nvSpPr>
          <p:cNvPr id="149" name="Shape 149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Display 11.1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11.2 </a:t>
            </a:r>
            <a:r>
              <a:rPr lang="en" u="sng">
                <a:solidFill>
                  <a:schemeClr val="hlink"/>
                </a:solidFill>
                <a:hlinkClick r:id="rId4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11.3 </a:t>
            </a:r>
            <a:r>
              <a:rPr lang="en" u="sng">
                <a:solidFill>
                  <a:schemeClr val="hlink"/>
                </a:solidFill>
                <a:hlinkClick r:id="rId5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11.10 </a:t>
            </a:r>
            <a:r>
              <a:rPr lang="en" u="sng">
                <a:solidFill>
                  <a:schemeClr val="hlink"/>
                </a:solidFill>
                <a:hlinkClick r:id="rId6"/>
              </a:rPr>
              <a:t>here</a:t>
            </a:r>
          </a:p>
        </p:txBody>
      </p:sp>
      <p:sp>
        <p:nvSpPr>
          <p:cNvPr id="150" name="Shape 15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Table of Contents</a:t>
            </a:r>
          </a:p>
        </p:txBody>
      </p:sp>
      <p:sp>
        <p:nvSpPr>
          <p:cNvPr id="71" name="Shape 71"/>
          <p:cNvSpPr txBox="1"/>
          <p:nvPr>
            <p:ph idx="1" type="body"/>
          </p:nvPr>
        </p:nvSpPr>
        <p:spPr>
          <a:xfrm>
            <a:off x="387900" y="1489825"/>
            <a:ext cx="41733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1600"/>
              <a:t>Chapter 2-----------------------------------------------------3</a:t>
            </a:r>
          </a:p>
          <a:p>
            <a:pPr lvl="0">
              <a:spcBef>
                <a:spcPts val="0"/>
              </a:spcBef>
              <a:buNone/>
            </a:pPr>
            <a:r>
              <a:rPr lang="en" sz="1600"/>
              <a:t>Chapter 3-----------------------------------------------------4</a:t>
            </a:r>
          </a:p>
          <a:p>
            <a:pPr lvl="0">
              <a:spcBef>
                <a:spcPts val="0"/>
              </a:spcBef>
              <a:buNone/>
            </a:pPr>
            <a:r>
              <a:rPr lang="en" sz="1600"/>
              <a:t>Chapter 4-----------------------------------------------------5</a:t>
            </a:r>
          </a:p>
          <a:p>
            <a:pPr lvl="0">
              <a:spcBef>
                <a:spcPts val="0"/>
              </a:spcBef>
              <a:buNone/>
            </a:pPr>
            <a:r>
              <a:rPr lang="en" sz="1600"/>
              <a:t>Chapter 5-----------------------------------------------------6</a:t>
            </a:r>
          </a:p>
          <a:p>
            <a:pPr lvl="0">
              <a:spcBef>
                <a:spcPts val="0"/>
              </a:spcBef>
              <a:buNone/>
            </a:pPr>
            <a:r>
              <a:rPr lang="en" sz="1600"/>
              <a:t>Self-Made----------------------------------------------------7</a:t>
            </a:r>
          </a:p>
          <a:p>
            <a:pPr lvl="0">
              <a:spcBef>
                <a:spcPts val="0"/>
              </a:spcBef>
              <a:buNone/>
            </a:pPr>
            <a:r>
              <a:rPr lang="en" sz="1600"/>
              <a:t>Chapter 6-----------------------------------------------------8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662650" y="1489825"/>
            <a:ext cx="41733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600"/>
              <a:t>Chapter 7-----------------------------------------------------9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600"/>
              <a:t>Chapter 8---------------------------------------------------10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600"/>
              <a:t>Chapter 8---------------------------------------------------11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600"/>
              <a:t>Chapter 10-------------------------------------------------12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600"/>
              <a:t>Chapter 11-------------------------------------------------13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3" name="Shape 7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Chapter 2</a:t>
            </a:r>
          </a:p>
        </p:txBody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Display 2.1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rPr lang="en"/>
              <a:t>Display 2.2 </a:t>
            </a:r>
            <a:r>
              <a:rPr lang="en" u="sng">
                <a:solidFill>
                  <a:schemeClr val="hlink"/>
                </a:solidFill>
                <a:hlinkClick r:id="rId4"/>
              </a:rPr>
              <a:t>here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rPr lang="en"/>
              <a:t>Display 2.4 </a:t>
            </a:r>
            <a:r>
              <a:rPr lang="en" u="sng">
                <a:solidFill>
                  <a:schemeClr val="hlink"/>
                </a:solidFill>
                <a:hlinkClick r:id="rId5"/>
              </a:rPr>
              <a:t>here</a:t>
            </a:r>
            <a:r>
              <a:rPr lang="en"/>
              <a:t> 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rPr lang="en"/>
              <a:t>Display 2.5 </a:t>
            </a:r>
            <a:r>
              <a:rPr lang="en" u="sng">
                <a:solidFill>
                  <a:schemeClr val="hlink"/>
                </a:solidFill>
                <a:hlinkClick r:id="rId6"/>
              </a:rPr>
              <a:t>here</a:t>
            </a:r>
          </a:p>
        </p:txBody>
      </p:sp>
      <p:sp>
        <p:nvSpPr>
          <p:cNvPr id="80" name="Shape 8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Chapter 3</a:t>
            </a:r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Display 3.4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3.5 </a:t>
            </a:r>
            <a:r>
              <a:rPr lang="en" u="sng">
                <a:solidFill>
                  <a:schemeClr val="hlink"/>
                </a:solidFill>
                <a:hlinkClick r:id="rId4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3.6 </a:t>
            </a:r>
            <a:r>
              <a:rPr lang="en" u="sng">
                <a:solidFill>
                  <a:schemeClr val="hlink"/>
                </a:solidFill>
                <a:hlinkClick r:id="rId5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3.7 </a:t>
            </a:r>
            <a:r>
              <a:rPr lang="en" u="sng">
                <a:solidFill>
                  <a:schemeClr val="hlink"/>
                </a:solidFill>
                <a:hlinkClick r:id="rId6"/>
              </a:rPr>
              <a:t>here</a:t>
            </a:r>
          </a:p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Chapter 4</a:t>
            </a:r>
          </a:p>
        </p:txBody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Display 4.1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rPr lang="en"/>
              <a:t>Display 4.3 </a:t>
            </a:r>
            <a:r>
              <a:rPr lang="en" u="sng">
                <a:solidFill>
                  <a:schemeClr val="hlink"/>
                </a:solidFill>
                <a:hlinkClick r:id="rId4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4.5 </a:t>
            </a:r>
            <a:r>
              <a:rPr lang="en" u="sng">
                <a:solidFill>
                  <a:schemeClr val="hlink"/>
                </a:solidFill>
                <a:hlinkClick r:id="rId5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4.9 </a:t>
            </a:r>
            <a:r>
              <a:rPr lang="en" u="sng">
                <a:solidFill>
                  <a:schemeClr val="hlink"/>
                </a:solidFill>
                <a:hlinkClick r:id="rId6"/>
              </a:rPr>
              <a:t>here</a:t>
            </a:r>
          </a:p>
        </p:txBody>
      </p:sp>
      <p:sp>
        <p:nvSpPr>
          <p:cNvPr id="94" name="Shape 9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Chapter 5</a:t>
            </a:r>
          </a:p>
        </p:txBody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Display 5.2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5.4 </a:t>
            </a:r>
            <a:r>
              <a:rPr lang="en" u="sng">
                <a:solidFill>
                  <a:schemeClr val="hlink"/>
                </a:solidFill>
                <a:hlinkClick r:id="rId4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5.6 </a:t>
            </a:r>
            <a:r>
              <a:rPr lang="en" u="sng">
                <a:solidFill>
                  <a:schemeClr val="hlink"/>
                </a:solidFill>
                <a:hlinkClick r:id="rId5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5.7 </a:t>
            </a:r>
            <a:r>
              <a:rPr lang="en" u="sng">
                <a:solidFill>
                  <a:schemeClr val="hlink"/>
                </a:solidFill>
                <a:hlinkClick r:id="rId6"/>
              </a:rPr>
              <a:t>here</a:t>
            </a:r>
          </a:p>
        </p:txBody>
      </p:sp>
      <p:sp>
        <p:nvSpPr>
          <p:cNvPr id="101" name="Shape 10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Shape 106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Self-Made</a:t>
            </a:r>
          </a:p>
        </p:txBody>
      </p:sp>
      <p:sp>
        <p:nvSpPr>
          <p:cNvPr id="107" name="Shape 107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A program based on chapters 2-5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</p:txBody>
      </p:sp>
      <p:sp>
        <p:nvSpPr>
          <p:cNvPr id="108" name="Shape 10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Shape 113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Chapter 6</a:t>
            </a:r>
          </a:p>
        </p:txBody>
      </p:sp>
      <p:sp>
        <p:nvSpPr>
          <p:cNvPr id="114" name="Shape 114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Display 6.1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6.2 </a:t>
            </a:r>
            <a:r>
              <a:rPr lang="en" u="sng">
                <a:solidFill>
                  <a:schemeClr val="hlink"/>
                </a:solidFill>
                <a:hlinkClick r:id="rId4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6.3 </a:t>
            </a:r>
            <a:r>
              <a:rPr lang="en" u="sng">
                <a:solidFill>
                  <a:schemeClr val="hlink"/>
                </a:solidFill>
                <a:hlinkClick r:id="rId5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6.4 </a:t>
            </a:r>
            <a:r>
              <a:rPr lang="en" u="sng">
                <a:solidFill>
                  <a:schemeClr val="hlink"/>
                </a:solidFill>
                <a:hlinkClick r:id="rId6"/>
              </a:rPr>
              <a:t>here</a:t>
            </a:r>
          </a:p>
        </p:txBody>
      </p:sp>
      <p:sp>
        <p:nvSpPr>
          <p:cNvPr id="115" name="Shape 1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Chapter 7</a:t>
            </a:r>
          </a:p>
        </p:txBody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Display 7.1 </a:t>
            </a:r>
            <a:r>
              <a:rPr lang="en" u="sng">
                <a:solidFill>
                  <a:schemeClr val="hlink"/>
                </a:solidFill>
                <a:hlinkClick r:id="rId3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7.3 </a:t>
            </a:r>
            <a:r>
              <a:rPr lang="en" u="sng">
                <a:solidFill>
                  <a:schemeClr val="hlink"/>
                </a:solidFill>
                <a:hlinkClick r:id="rId4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7.6 </a:t>
            </a:r>
            <a:r>
              <a:rPr lang="en" u="sng">
                <a:solidFill>
                  <a:schemeClr val="hlink"/>
                </a:solidFill>
                <a:hlinkClick r:id="rId5"/>
              </a:rPr>
              <a:t>here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Display 7.13 </a:t>
            </a:r>
            <a:r>
              <a:rPr lang="en" u="sng">
                <a:solidFill>
                  <a:schemeClr val="hlink"/>
                </a:solidFill>
                <a:hlinkClick r:id="rId6"/>
              </a:rPr>
              <a:t>here</a:t>
            </a:r>
          </a:p>
        </p:txBody>
      </p:sp>
      <p:sp>
        <p:nvSpPr>
          <p:cNvPr id="122" name="Shape 12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arina">
  <a:themeElements>
    <a:clrScheme name="Marina">
      <a:dk1>
        <a:srgbClr val="FFFFFF"/>
      </a:dk1>
      <a:lt1>
        <a:srgbClr val="00517C"/>
      </a:lt1>
      <a:dk2>
        <a:srgbClr val="004065"/>
      </a:dk2>
      <a:lt2>
        <a:srgbClr val="CFD8DC"/>
      </a:lt2>
      <a:accent1>
        <a:srgbClr val="0277BD"/>
      </a:accent1>
      <a:accent2>
        <a:srgbClr val="558B2F"/>
      </a:accent2>
      <a:accent3>
        <a:srgbClr val="009688"/>
      </a:accent3>
      <a:accent4>
        <a:srgbClr val="039BE5"/>
      </a:accent4>
      <a:accent5>
        <a:srgbClr val="8BC34A"/>
      </a:accent5>
      <a:accent6>
        <a:srgbClr val="FFEB38"/>
      </a:accent6>
      <a:hlink>
        <a:srgbClr val="8BC34A"/>
      </a:hlink>
      <a:folHlink>
        <a:srgbClr val="8BC34A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