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Roboto Slab"/>
      <p:regular r:id="rId18"/>
      <p:bold r:id="rId19"/>
    </p:embeddedFont>
    <p:embeddedFont>
      <p:font typeface="Robo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7.xml"/><Relationship Id="rId22" Type="http://schemas.openxmlformats.org/officeDocument/2006/relationships/font" Target="fonts/Roboto-italic.fntdata"/><Relationship Id="rId10" Type="http://schemas.openxmlformats.org/officeDocument/2006/relationships/slide" Target="slides/slide6.xml"/><Relationship Id="rId21" Type="http://schemas.openxmlformats.org/officeDocument/2006/relationships/font" Target="fonts/Roboto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RobotoSlab-bold.fntdata"/><Relationship Id="rId6" Type="http://schemas.openxmlformats.org/officeDocument/2006/relationships/slide" Target="slides/slide2.xml"/><Relationship Id="rId18" Type="http://schemas.openxmlformats.org/officeDocument/2006/relationships/font" Target="fonts/RobotoSlab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drive.google.com/file/d/0ByirK4KA4-nmR2tRU1MtY1Z0bUk/view?usp=sharing" TargetMode="External"/><Relationship Id="rId4" Type="http://schemas.openxmlformats.org/officeDocument/2006/relationships/hyperlink" Target="https://drive.google.com/file/d/0ByirK4KA4-nmVF9QLXBpWC1ZSmc/view?usp=sharing" TargetMode="External"/><Relationship Id="rId5" Type="http://schemas.openxmlformats.org/officeDocument/2006/relationships/hyperlink" Target="https://drive.google.com/file/d/0ByirK4KA4-nmZUV0RlUzNThoX28/view?usp=sharing" TargetMode="External"/><Relationship Id="rId6" Type="http://schemas.openxmlformats.org/officeDocument/2006/relationships/hyperlink" Target="https://drive.google.com/file/d/0ByirK4KA4-nmN0VfLTIwYVBuTHM/view?usp=sharing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drive.google.com/file/d/0ByirK4KA4-nmazd2SDNaQmdIWGc/view?usp=sharing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drive.google.com/file/d/0ByirK4KA4-nmUEhZcUdkRXAza2s/view?usp=sharing" TargetMode="External"/><Relationship Id="rId4" Type="http://schemas.openxmlformats.org/officeDocument/2006/relationships/hyperlink" Target="https://drive.google.com/file/d/0ByirK4KA4-nmYzlubDhqRENfOUk/view?usp=sharing" TargetMode="External"/><Relationship Id="rId5" Type="http://schemas.openxmlformats.org/officeDocument/2006/relationships/hyperlink" Target="https://drive.google.com/file/d/0ByirK4KA4-nmWDJQbW5Mb0ZGajg/view?usp=sharing" TargetMode="External"/><Relationship Id="rId6" Type="http://schemas.openxmlformats.org/officeDocument/2006/relationships/hyperlink" Target="https://drive.google.com/file/d/0ByirK4KA4-nmWGlFWWJvSnRZSnM/view?usp=sharing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drive.google.com/file/d/0ByirK4KA4-nmVTlXWm52Zl94MEk/view?usp=sharing" TargetMode="External"/><Relationship Id="rId4" Type="http://schemas.openxmlformats.org/officeDocument/2006/relationships/hyperlink" Target="https://drive.google.com/file/d/0ByirK4KA4-nmZElTMlB3c1JHRVE/view?usp=sharing" TargetMode="External"/><Relationship Id="rId5" Type="http://schemas.openxmlformats.org/officeDocument/2006/relationships/hyperlink" Target="https://drive.google.com/file/d/0ByirK4KA4-nmZlZYNTVvRm9CM3c/view?usp=sharing" TargetMode="External"/><Relationship Id="rId6" Type="http://schemas.openxmlformats.org/officeDocument/2006/relationships/hyperlink" Target="https://drive.google.com/file/d/0ByirK4KA4-nmTFU0b0RKMmVKSTg/view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rive.google.com/file/d/0ByirK4KA4-nmTk5rYi15eE9ZdDA/view?usp=sharing" TargetMode="External"/><Relationship Id="rId4" Type="http://schemas.openxmlformats.org/officeDocument/2006/relationships/hyperlink" Target="https://drive.google.com/file/d/0ByirK4KA4-nmUWUzd1VYc29TbzA/view?usp=sharing" TargetMode="External"/><Relationship Id="rId5" Type="http://schemas.openxmlformats.org/officeDocument/2006/relationships/hyperlink" Target="https://drive.google.com/file/d/0ByirK4KA4-nmcE5aa1UwZi1OUms/view?usp=sharing" TargetMode="External"/><Relationship Id="rId6" Type="http://schemas.openxmlformats.org/officeDocument/2006/relationships/hyperlink" Target="https://drive.google.com/file/d/0ByirK4KA4-nmTGlzV1RzanYwaW8/view?usp=sharing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rive.google.com/file/d/0ByirK4KA4-nmZU80bEE5YzFuRU0/view?usp=sharing" TargetMode="External"/><Relationship Id="rId4" Type="http://schemas.openxmlformats.org/officeDocument/2006/relationships/hyperlink" Target="https://drive.google.com/file/d/0ByirK4KA4-nmU3RCR1NNU2pWLWM/view?usp=sharing" TargetMode="External"/><Relationship Id="rId5" Type="http://schemas.openxmlformats.org/officeDocument/2006/relationships/hyperlink" Target="https://drive.google.com/file/d/0ByirK4KA4-nmMHY5bElUT3pqZUE/view?usp=sharing" TargetMode="External"/><Relationship Id="rId6" Type="http://schemas.openxmlformats.org/officeDocument/2006/relationships/hyperlink" Target="https://drive.google.com/file/d/0ByirK4KA4-nmdUptV0l4TnZOOUE/view?usp=sharing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rive.google.com/file/d/0ByirK4KA4-nmNHU3RWVOTGI5QzA/view?usp=sharing" TargetMode="External"/><Relationship Id="rId4" Type="http://schemas.openxmlformats.org/officeDocument/2006/relationships/hyperlink" Target="https://drive.google.com/file/d/0ByirK4KA4-nmYlR3MjRqb0JoYkk/view?usp=sharing" TargetMode="External"/><Relationship Id="rId5" Type="http://schemas.openxmlformats.org/officeDocument/2006/relationships/hyperlink" Target="https://drive.google.com/file/d/0ByirK4KA4-nmZGU0YlhsdVJkazg/view?usp=sharing" TargetMode="External"/><Relationship Id="rId6" Type="http://schemas.openxmlformats.org/officeDocument/2006/relationships/hyperlink" Target="https://drive.google.com/file/d/0ByirK4KA4-nmZVFnXzdMb1U4MHM/view?usp=sharing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rive.google.com/file/d/0ByirK4KA4-nmLWhzZ0pzWmJ0d0U/view?usp=sharing" TargetMode="External"/><Relationship Id="rId4" Type="http://schemas.openxmlformats.org/officeDocument/2006/relationships/hyperlink" Target="https://drive.google.com/file/d/0ByirK4KA4-nmanVEV1JkSTdNUDA/view?usp=sharing" TargetMode="External"/><Relationship Id="rId5" Type="http://schemas.openxmlformats.org/officeDocument/2006/relationships/hyperlink" Target="https://drive.google.com/file/d/0ByirK4KA4-nmZGVoRHNmUVI1dTA/view?usp=sharing" TargetMode="External"/><Relationship Id="rId6" Type="http://schemas.openxmlformats.org/officeDocument/2006/relationships/hyperlink" Target="https://drive.google.com/file/d/0ByirK4KA4-nmc0NyQ1hPNTlpYWM/view?usp=sharing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rive.google.com/drive/folders/0ByirK4KA4-nmbUp0TUEyN3JIVWs?usp=sharing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drive.google.com/drive/folders/0ByirK4KA4-nmUGpMUzZaTHQ4aWM?usp=sharing" TargetMode="External"/><Relationship Id="rId4" Type="http://schemas.openxmlformats.org/officeDocument/2006/relationships/hyperlink" Target="https://drive.google.com/drive/folders/0ByirK4KA4-nmdFBJSkI3ZDQxeUk?usp=sharing" TargetMode="External"/><Relationship Id="rId5" Type="http://schemas.openxmlformats.org/officeDocument/2006/relationships/hyperlink" Target="https://drive.google.com/drive/folders/0ByirK4KA4-nmNHVYY1RTSExjVTA?usp=sharing" TargetMode="External"/><Relationship Id="rId6" Type="http://schemas.openxmlformats.org/officeDocument/2006/relationships/hyperlink" Target="https://drive.google.com/drive/folders/0ByirK4KA4-nmX0QzRHg4NDdIdXM?usp=sharing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drive.google.com/file/d/0ByirK4KA4-nmdjZkSkF1aUdENzA/view?usp=sharing" TargetMode="External"/><Relationship Id="rId4" Type="http://schemas.openxmlformats.org/officeDocument/2006/relationships/hyperlink" Target="https://drive.google.com/file/d/0ByirK4KA4-nmUjA5X19hdFNPWmM/view?usp=sharing" TargetMode="External"/><Relationship Id="rId5" Type="http://schemas.openxmlformats.org/officeDocument/2006/relationships/hyperlink" Target="https://drive.google.com/file/d/0ByirK4KA4-nmZGpfWGJNMEQ4Y1E/view?usp=sharing" TargetMode="External"/><Relationship Id="rId6" Type="http://schemas.openxmlformats.org/officeDocument/2006/relationships/hyperlink" Target="https://drive.google.com/file/d/0ByirK4KA4-nmTGY2cXRqdzBwREU/view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EECT 128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By: Ivan Cervantes</a:t>
            </a:r>
          </a:p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Chapter 8</a:t>
            </a:r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Display 8.1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8.1 Array </a:t>
            </a:r>
            <a:r>
              <a:rPr lang="en" u="sng">
                <a:solidFill>
                  <a:schemeClr val="hlink"/>
                </a:solidFill>
                <a:hlinkClick r:id="rId4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8.2 </a:t>
            </a:r>
            <a:r>
              <a:rPr lang="en" u="sng">
                <a:solidFill>
                  <a:schemeClr val="hlink"/>
                </a:solidFill>
                <a:hlinkClick r:id="rId5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8.3 </a:t>
            </a:r>
            <a:r>
              <a:rPr lang="en" u="sng">
                <a:solidFill>
                  <a:schemeClr val="hlink"/>
                </a:solidFill>
                <a:hlinkClick r:id="rId6"/>
              </a:rPr>
              <a:t>here</a:t>
            </a:r>
          </a:p>
        </p:txBody>
      </p:sp>
      <p:sp>
        <p:nvSpPr>
          <p:cNvPr id="129" name="Shape 12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Chapter 9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Display 9.2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9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9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9</a:t>
            </a:r>
          </a:p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Chapter 10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Display 10.3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10 Structures </a:t>
            </a:r>
            <a:r>
              <a:rPr lang="en" u="sng">
                <a:solidFill>
                  <a:schemeClr val="hlink"/>
                </a:solidFill>
                <a:hlinkClick r:id="rId4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10 Structures 2 </a:t>
            </a:r>
            <a:r>
              <a:rPr lang="en" u="sng">
                <a:solidFill>
                  <a:schemeClr val="hlink"/>
                </a:solidFill>
                <a:hlinkClick r:id="rId5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10.4 </a:t>
            </a:r>
            <a:r>
              <a:rPr lang="en" u="sng">
                <a:solidFill>
                  <a:schemeClr val="hlink"/>
                </a:solidFill>
                <a:hlinkClick r:id="rId6"/>
              </a:rPr>
              <a:t>here</a:t>
            </a:r>
          </a:p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Chapter 11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Display 11.1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11.2 </a:t>
            </a:r>
            <a:r>
              <a:rPr lang="en" u="sng">
                <a:solidFill>
                  <a:schemeClr val="hlink"/>
                </a:solidFill>
                <a:hlinkClick r:id="rId4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11.3 </a:t>
            </a:r>
            <a:r>
              <a:rPr lang="en" u="sng">
                <a:solidFill>
                  <a:schemeClr val="hlink"/>
                </a:solidFill>
                <a:hlinkClick r:id="rId5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11.10 </a:t>
            </a:r>
            <a:r>
              <a:rPr lang="en" u="sng">
                <a:solidFill>
                  <a:schemeClr val="hlink"/>
                </a:solidFill>
                <a:hlinkClick r:id="rId6"/>
              </a:rPr>
              <a:t>here</a:t>
            </a:r>
          </a:p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Table of Contents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387900" y="1489825"/>
            <a:ext cx="41733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600"/>
              <a:t>Chapter 2-----------------------------------------------------3</a:t>
            </a:r>
          </a:p>
          <a:p>
            <a:pPr lvl="0">
              <a:spcBef>
                <a:spcPts val="0"/>
              </a:spcBef>
              <a:buNone/>
            </a:pPr>
            <a:r>
              <a:rPr lang="en" sz="1600"/>
              <a:t>Chapter 3-----------------------------------------------------4</a:t>
            </a:r>
          </a:p>
          <a:p>
            <a:pPr lvl="0">
              <a:spcBef>
                <a:spcPts val="0"/>
              </a:spcBef>
              <a:buNone/>
            </a:pPr>
            <a:r>
              <a:rPr lang="en" sz="1600"/>
              <a:t>Chapter 4-----------------------------------------------------5</a:t>
            </a:r>
          </a:p>
          <a:p>
            <a:pPr lvl="0">
              <a:spcBef>
                <a:spcPts val="0"/>
              </a:spcBef>
              <a:buNone/>
            </a:pPr>
            <a:r>
              <a:rPr lang="en" sz="1600"/>
              <a:t>Chapter 5-----------------------------------------------------6</a:t>
            </a:r>
          </a:p>
          <a:p>
            <a:pPr lvl="0">
              <a:spcBef>
                <a:spcPts val="0"/>
              </a:spcBef>
              <a:buNone/>
            </a:pPr>
            <a:r>
              <a:rPr lang="en" sz="1600"/>
              <a:t>Self-Made----------------------------------------------------7</a:t>
            </a:r>
          </a:p>
          <a:p>
            <a:pPr lvl="0">
              <a:spcBef>
                <a:spcPts val="0"/>
              </a:spcBef>
              <a:buNone/>
            </a:pPr>
            <a:r>
              <a:rPr lang="en" sz="1600"/>
              <a:t>Chapter 6-----------------------------------------------------8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662650" y="1489825"/>
            <a:ext cx="41733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/>
              <a:t>Chapter 7-----------------------------------------------------9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Chapter 8---------------------------------------------------10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Chapter 8---------------------------------------------------11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Chapter 10-------------------------------------------------12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/>
              <a:t>Chapter 11-------------------------------------------------13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Chapter 2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Display 2.1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Display 2.2 </a:t>
            </a:r>
            <a:r>
              <a:rPr lang="en" u="sng">
                <a:solidFill>
                  <a:schemeClr val="hlink"/>
                </a:solidFill>
                <a:hlinkClick r:id="rId4"/>
              </a:rPr>
              <a:t>here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Display 2.4 </a:t>
            </a:r>
            <a:r>
              <a:rPr lang="en" u="sng">
                <a:solidFill>
                  <a:schemeClr val="hlink"/>
                </a:solidFill>
                <a:hlinkClick r:id="rId5"/>
              </a:rPr>
              <a:t>here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Display 2.5 </a:t>
            </a:r>
            <a:r>
              <a:rPr lang="en" u="sng">
                <a:solidFill>
                  <a:schemeClr val="hlink"/>
                </a:solidFill>
                <a:hlinkClick r:id="rId6"/>
              </a:rPr>
              <a:t>here</a:t>
            </a:r>
          </a:p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Chapter 3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Display 3.4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3.5 </a:t>
            </a:r>
            <a:r>
              <a:rPr lang="en" u="sng">
                <a:solidFill>
                  <a:schemeClr val="hlink"/>
                </a:solidFill>
                <a:hlinkClick r:id="rId4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3.6 </a:t>
            </a:r>
            <a:r>
              <a:rPr lang="en" u="sng">
                <a:solidFill>
                  <a:schemeClr val="hlink"/>
                </a:solidFill>
                <a:hlinkClick r:id="rId5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3.7 </a:t>
            </a:r>
            <a:r>
              <a:rPr lang="en" u="sng">
                <a:solidFill>
                  <a:schemeClr val="hlink"/>
                </a:solidFill>
                <a:hlinkClick r:id="rId6"/>
              </a:rPr>
              <a:t>here</a:t>
            </a:r>
          </a:p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Chapter 4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Display 4.1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Display 4.3 </a:t>
            </a:r>
            <a:r>
              <a:rPr lang="en" u="sng">
                <a:solidFill>
                  <a:schemeClr val="hlink"/>
                </a:solidFill>
                <a:hlinkClick r:id="rId4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4.5 </a:t>
            </a:r>
            <a:r>
              <a:rPr lang="en" u="sng">
                <a:solidFill>
                  <a:schemeClr val="hlink"/>
                </a:solidFill>
                <a:hlinkClick r:id="rId5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4.9 </a:t>
            </a:r>
            <a:r>
              <a:rPr lang="en" u="sng">
                <a:solidFill>
                  <a:schemeClr val="hlink"/>
                </a:solidFill>
                <a:hlinkClick r:id="rId6"/>
              </a:rPr>
              <a:t>here</a:t>
            </a:r>
          </a:p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Chapter 5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Display 5.2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5.4 </a:t>
            </a:r>
            <a:r>
              <a:rPr lang="en" u="sng">
                <a:solidFill>
                  <a:schemeClr val="hlink"/>
                </a:solidFill>
                <a:hlinkClick r:id="rId4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5.6 </a:t>
            </a:r>
            <a:r>
              <a:rPr lang="en" u="sng">
                <a:solidFill>
                  <a:schemeClr val="hlink"/>
                </a:solidFill>
                <a:hlinkClick r:id="rId5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5.7 </a:t>
            </a:r>
            <a:r>
              <a:rPr lang="en" u="sng">
                <a:solidFill>
                  <a:schemeClr val="hlink"/>
                </a:solidFill>
                <a:hlinkClick r:id="rId6"/>
              </a:rPr>
              <a:t>here</a:t>
            </a:r>
          </a:p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Self-Made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program based on chapters 2-5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Chapter 6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Display 6.1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6.2 </a:t>
            </a:r>
            <a:r>
              <a:rPr lang="en" u="sng">
                <a:solidFill>
                  <a:schemeClr val="hlink"/>
                </a:solidFill>
                <a:hlinkClick r:id="rId4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6.3 </a:t>
            </a:r>
            <a:r>
              <a:rPr lang="en" u="sng">
                <a:solidFill>
                  <a:schemeClr val="hlink"/>
                </a:solidFill>
                <a:hlinkClick r:id="rId5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6.4 </a:t>
            </a:r>
            <a:r>
              <a:rPr lang="en" u="sng">
                <a:solidFill>
                  <a:schemeClr val="hlink"/>
                </a:solidFill>
                <a:hlinkClick r:id="rId6"/>
              </a:rPr>
              <a:t>here</a:t>
            </a:r>
          </a:p>
        </p:txBody>
      </p:sp>
      <p:sp>
        <p:nvSpPr>
          <p:cNvPr id="115" name="Shape 1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Chapter 7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Display 7.1 </a:t>
            </a:r>
            <a:r>
              <a:rPr lang="en" u="sng">
                <a:solidFill>
                  <a:schemeClr val="hlink"/>
                </a:solidFill>
                <a:hlinkClick r:id="rId3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7.3 </a:t>
            </a:r>
            <a:r>
              <a:rPr lang="en" u="sng">
                <a:solidFill>
                  <a:schemeClr val="hlink"/>
                </a:solidFill>
                <a:hlinkClick r:id="rId4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7.6 </a:t>
            </a:r>
            <a:r>
              <a:rPr lang="en" u="sng">
                <a:solidFill>
                  <a:schemeClr val="hlink"/>
                </a:solidFill>
                <a:hlinkClick r:id="rId5"/>
              </a:rPr>
              <a:t>here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Display 7.13 </a:t>
            </a:r>
            <a:r>
              <a:rPr lang="en" u="sng">
                <a:solidFill>
                  <a:schemeClr val="hlink"/>
                </a:solidFill>
                <a:hlinkClick r:id="rId6"/>
              </a:rPr>
              <a:t>here</a:t>
            </a:r>
          </a:p>
        </p:txBody>
      </p:sp>
      <p:sp>
        <p:nvSpPr>
          <p:cNvPr id="122" name="Shape 12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