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3" r:id="rId6"/>
    <p:sldId id="260" r:id="rId7"/>
    <p:sldId id="264" r:id="rId8"/>
    <p:sldId id="265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BF158-2055-4940-BAB7-E8C9158031C6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EB8A1-3475-4824-A7A7-67F4FC84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6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EB8A1-3475-4824-A7A7-67F4FC84401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0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AEB95A7-E171-49F7-818A-64E549E33EC5}" type="datetimeFigureOut">
              <a:rPr lang="en-US" smtClean="0"/>
              <a:t>12/17/2015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6131A71-A938-4C5D-9C00-4557560CEB2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7-segment Hex Counter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By: Ivan Cervantes</a:t>
            </a:r>
          </a:p>
          <a:p>
            <a:r>
              <a:rPr lang="en-US" dirty="0" smtClean="0"/>
              <a:t>EECT 112</a:t>
            </a:r>
          </a:p>
          <a:p>
            <a:r>
              <a:rPr lang="en-US" dirty="0" smtClean="0"/>
              <a:t>Fall 2015</a:t>
            </a:r>
          </a:p>
          <a:p>
            <a:r>
              <a:rPr lang="en-US" dirty="0" smtClean="0"/>
              <a:t>12/18/15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535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Issues/Challenges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Programing the timing of </a:t>
            </a:r>
            <a:r>
              <a:rPr lang="en-US" smtClean="0"/>
              <a:t>the sound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39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Count from zero to F and back to zero</a:t>
            </a:r>
          </a:p>
          <a:p>
            <a:r>
              <a:rPr lang="en-US" dirty="0" smtClean="0"/>
              <a:t>Star of program must loop outside of display 5 times for 2 seconds</a:t>
            </a:r>
          </a:p>
          <a:p>
            <a:r>
              <a:rPr lang="en-US" dirty="0" smtClean="0"/>
              <a:t>Once counter reaches F, flash F twice before counting back to zero</a:t>
            </a:r>
          </a:p>
          <a:p>
            <a:r>
              <a:rPr lang="en-US" dirty="0" smtClean="0"/>
              <a:t>Repeat</a:t>
            </a:r>
            <a:endParaRPr lang="en-US" dirty="0"/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328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en-US" dirty="0" err="1" smtClean="0"/>
              <a:t>kohm</a:t>
            </a:r>
            <a:r>
              <a:rPr lang="en-US" dirty="0" smtClean="0"/>
              <a:t> resistor</a:t>
            </a:r>
          </a:p>
          <a:p>
            <a:r>
              <a:rPr lang="en-US" dirty="0" smtClean="0"/>
              <a:t>MAN74A Seven Segment Display CK</a:t>
            </a:r>
          </a:p>
          <a:p>
            <a:r>
              <a:rPr lang="en-US" dirty="0" err="1" smtClean="0"/>
              <a:t>Freqout</a:t>
            </a:r>
            <a:r>
              <a:rPr lang="en-US" dirty="0" smtClean="0"/>
              <a:t> speaker</a:t>
            </a:r>
          </a:p>
          <a:p>
            <a:r>
              <a:rPr lang="en-US" dirty="0" smtClean="0"/>
              <a:t>.22 </a:t>
            </a:r>
            <a:r>
              <a:rPr lang="en-US" dirty="0" err="1" smtClean="0"/>
              <a:t>uF</a:t>
            </a:r>
            <a:r>
              <a:rPr lang="en-US" dirty="0" smtClean="0"/>
              <a:t> </a:t>
            </a:r>
            <a:r>
              <a:rPr lang="en-US" dirty="0" smtClean="0"/>
              <a:t>capacitor</a:t>
            </a:r>
          </a:p>
          <a:p>
            <a:r>
              <a:rPr lang="en-US" dirty="0" smtClean="0"/>
              <a:t>Basic Stamp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0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584192" cy="4594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416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399"/>
            <a:ext cx="641032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87494"/>
            <a:ext cx="8350918" cy="299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915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85800"/>
            <a:ext cx="8631159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07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64" y="76200"/>
            <a:ext cx="8309636" cy="6621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808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6" y="108284"/>
            <a:ext cx="8935724" cy="667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83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VID0077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6200000">
            <a:off x="2142067" y="-922866"/>
            <a:ext cx="4724400" cy="8398933"/>
          </a:xfrm>
        </p:spPr>
      </p:pic>
    </p:spTree>
    <p:extLst>
      <p:ext uri="{BB962C8B-B14F-4D97-AF65-F5344CB8AC3E}">
        <p14:creationId xmlns:p14="http://schemas.microsoft.com/office/powerpoint/2010/main" val="428766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</TotalTime>
  <Words>75</Words>
  <Application>Microsoft Office PowerPoint</Application>
  <PresentationFormat>On-screen Show (4:3)</PresentationFormat>
  <Paragraphs>19</Paragraphs>
  <Slides>10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7-segment Hex Counter</vt:lpstr>
      <vt:lpstr>Objective</vt:lpstr>
      <vt:lpstr>Parts List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Issues/Challenges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Cervantes</dc:creator>
  <cp:lastModifiedBy>Ivan Cervantes</cp:lastModifiedBy>
  <cp:revision>5</cp:revision>
  <dcterms:created xsi:type="dcterms:W3CDTF">2015-12-18T02:39:09Z</dcterms:created>
  <dcterms:modified xsi:type="dcterms:W3CDTF">2015-12-18T03:51:41Z</dcterms:modified>
</cp:coreProperties>
</file>