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90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82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0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4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7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99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1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8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6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6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5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40F21-4AE2-4B96-90E8-BDDC6F94115F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60727-E975-429D-995D-60CD6D0A6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51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791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86" y="980302"/>
            <a:ext cx="935154" cy="826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722" y="980302"/>
            <a:ext cx="932496" cy="8188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7751" y="3395579"/>
            <a:ext cx="839189" cy="7531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9051" y="3303372"/>
            <a:ext cx="1108426" cy="979016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90358"/>
              </p:ext>
            </p:extLst>
          </p:nvPr>
        </p:nvGraphicFramePr>
        <p:xfrm>
          <a:off x="27385" y="4870386"/>
          <a:ext cx="1488378" cy="15180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126"/>
                <a:gridCol w="496126"/>
                <a:gridCol w="49612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Circuit 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4557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R6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17.1E+3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14117"/>
              </p:ext>
            </p:extLst>
          </p:nvPr>
        </p:nvGraphicFramePr>
        <p:xfrm>
          <a:off x="1457345" y="4877957"/>
          <a:ext cx="1574931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977"/>
                <a:gridCol w="524977"/>
                <a:gridCol w="52497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Circuit 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17.1E+3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22196"/>
              </p:ext>
            </p:extLst>
          </p:nvPr>
        </p:nvGraphicFramePr>
        <p:xfrm>
          <a:off x="3031524" y="4877916"/>
          <a:ext cx="1532238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746"/>
                <a:gridCol w="510746"/>
                <a:gridCol w="5107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Circuit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17.1E+3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33202"/>
              </p:ext>
            </p:extLst>
          </p:nvPr>
        </p:nvGraphicFramePr>
        <p:xfrm>
          <a:off x="3031525" y="5826297"/>
          <a:ext cx="1474572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1524"/>
                <a:gridCol w="491524"/>
                <a:gridCol w="49152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Circuit 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7.1E+3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17.1E+3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9896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Widescreen</PresentationFormat>
  <Paragraphs>64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1</cp:revision>
  <dcterms:created xsi:type="dcterms:W3CDTF">2015-10-09T00:25:50Z</dcterms:created>
  <dcterms:modified xsi:type="dcterms:W3CDTF">2015-10-09T00:26:12Z</dcterms:modified>
</cp:coreProperties>
</file>