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3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1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35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14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07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88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84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4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8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1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1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79C0C-2EA2-4EFC-B5CC-E6D1F132172C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ECF4B-A688-4068-BF4D-FB4D9204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1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603" y="2599872"/>
            <a:ext cx="9144793" cy="16582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362" y="-109538"/>
            <a:ext cx="10201275" cy="707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72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5553075" cy="1457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919" y="2595427"/>
            <a:ext cx="79057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687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Pavlo O Leta</dc:creator>
  <cp:lastModifiedBy>Pavlo O Leta</cp:lastModifiedBy>
  <cp:revision>1</cp:revision>
  <dcterms:created xsi:type="dcterms:W3CDTF">2015-12-04T00:13:53Z</dcterms:created>
  <dcterms:modified xsi:type="dcterms:W3CDTF">2015-12-04T00:18:07Z</dcterms:modified>
</cp:coreProperties>
</file>