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59907-6257-4BC7-A41D-6ED8245577A8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29274-0FF8-4867-9703-A919C0979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105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59907-6257-4BC7-A41D-6ED8245577A8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29274-0FF8-4867-9703-A919C0979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3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59907-6257-4BC7-A41D-6ED8245577A8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29274-0FF8-4867-9703-A919C0979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05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59907-6257-4BC7-A41D-6ED8245577A8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29274-0FF8-4867-9703-A919C0979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534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59907-6257-4BC7-A41D-6ED8245577A8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29274-0FF8-4867-9703-A919C0979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242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59907-6257-4BC7-A41D-6ED8245577A8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29274-0FF8-4867-9703-A919C0979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530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59907-6257-4BC7-A41D-6ED8245577A8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29274-0FF8-4867-9703-A919C0979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42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59907-6257-4BC7-A41D-6ED8245577A8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29274-0FF8-4867-9703-A919C0979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359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59907-6257-4BC7-A41D-6ED8245577A8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29274-0FF8-4867-9703-A919C0979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809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59907-6257-4BC7-A41D-6ED8245577A8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29274-0FF8-4867-9703-A919C0979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135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59907-6257-4BC7-A41D-6ED8245577A8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29274-0FF8-4867-9703-A919C0979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835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59907-6257-4BC7-A41D-6ED8245577A8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29274-0FF8-4867-9703-A919C0979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38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8150" y="2681288"/>
            <a:ext cx="184785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957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12" y="483286"/>
            <a:ext cx="11081646" cy="401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9803" y="4951284"/>
            <a:ext cx="6219939" cy="165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325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Ivy Tech Community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 Ernesto Cervantes</dc:creator>
  <cp:lastModifiedBy>Ivan Ernesto Cervantes</cp:lastModifiedBy>
  <cp:revision>3</cp:revision>
  <dcterms:created xsi:type="dcterms:W3CDTF">2015-09-17T21:56:07Z</dcterms:created>
  <dcterms:modified xsi:type="dcterms:W3CDTF">2015-09-17T22:08:51Z</dcterms:modified>
</cp:coreProperties>
</file>