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0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68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5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9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794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2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4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4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07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34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1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B2580-1F17-4BD8-9198-491885F652C8}" type="datetimeFigureOut">
              <a:rPr lang="en-US" smtClean="0"/>
              <a:t>11/16/2015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4FD07-D91C-4140-B9FA-EB17849AA1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0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9332"/>
            <a:ext cx="40386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2728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Plotting Xc &amp; Xl in Multisim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23478"/>
            <a:ext cx="25050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0821" y="626745"/>
            <a:ext cx="42511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Suppose you would like to plot</a:t>
            </a:r>
          </a:p>
          <a:p>
            <a:r>
              <a:rPr lang="en-US" sz="1600" dirty="0" smtClean="0"/>
              <a:t>the Xc value of the circuit below.</a:t>
            </a:r>
          </a:p>
          <a:p>
            <a:endParaRPr lang="en-US" sz="1600" dirty="0"/>
          </a:p>
          <a:p>
            <a:r>
              <a:rPr lang="en-US" sz="1600" dirty="0" smtClean="0"/>
              <a:t>Step 1 add a probe to the circuit.</a:t>
            </a:r>
          </a:p>
          <a:p>
            <a:endParaRPr lang="en-US" sz="1600" dirty="0" smtClean="0"/>
          </a:p>
          <a:p>
            <a:r>
              <a:rPr lang="en-US" sz="1600" dirty="0" smtClean="0"/>
              <a:t>Step 2 select Simulate =&gt; Analyses =&gt; AC analysis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01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457200"/>
            <a:ext cx="5133975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485900"/>
            <a:ext cx="5133975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2925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Plotting Xc and Xl in Multisim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8194" y="2286000"/>
            <a:ext cx="319388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Suppose you would like to plot</a:t>
            </a:r>
          </a:p>
          <a:p>
            <a:r>
              <a:rPr lang="en-US" sz="1600" dirty="0" smtClean="0"/>
              <a:t>the Xc value of the circuit below.</a:t>
            </a:r>
          </a:p>
          <a:p>
            <a:endParaRPr lang="en-US" sz="1600" dirty="0"/>
          </a:p>
          <a:p>
            <a:r>
              <a:rPr lang="en-US" sz="1600" dirty="0" smtClean="0"/>
              <a:t>Step 3: </a:t>
            </a:r>
          </a:p>
          <a:p>
            <a:r>
              <a:rPr lang="en-US" sz="1600" dirty="0"/>
              <a:t>S</a:t>
            </a:r>
            <a:r>
              <a:rPr lang="en-US" sz="1600" dirty="0" smtClean="0"/>
              <a:t>tart </a:t>
            </a:r>
            <a:r>
              <a:rPr lang="en-US" sz="1600" dirty="0" err="1" smtClean="0"/>
              <a:t>freq</a:t>
            </a:r>
            <a:r>
              <a:rPr lang="en-US" sz="1600" dirty="0" smtClean="0"/>
              <a:t> = 1KHz</a:t>
            </a:r>
          </a:p>
          <a:p>
            <a:r>
              <a:rPr lang="en-US" sz="1600" dirty="0" smtClean="0"/>
              <a:t>End </a:t>
            </a:r>
            <a:r>
              <a:rPr lang="en-US" sz="1600" dirty="0" err="1" smtClean="0"/>
              <a:t>freq</a:t>
            </a:r>
            <a:r>
              <a:rPr lang="en-US" sz="1600" dirty="0" smtClean="0"/>
              <a:t> = 1 MHz</a:t>
            </a:r>
          </a:p>
          <a:p>
            <a:r>
              <a:rPr lang="en-US" sz="1600" dirty="0" smtClean="0"/>
              <a:t>10 points per decade</a:t>
            </a:r>
          </a:p>
          <a:p>
            <a:endParaRPr lang="en-US" sz="1600" dirty="0"/>
          </a:p>
          <a:p>
            <a:r>
              <a:rPr lang="en-US" sz="1600" dirty="0" smtClean="0"/>
              <a:t>Step 4: </a:t>
            </a:r>
          </a:p>
          <a:p>
            <a:r>
              <a:rPr lang="en-US" sz="1600" dirty="0" smtClean="0"/>
              <a:t>Add expression V(Probe1)/I(Probe1)</a:t>
            </a:r>
          </a:p>
          <a:p>
            <a:endParaRPr lang="en-US" sz="1600" dirty="0"/>
          </a:p>
          <a:p>
            <a:r>
              <a:rPr lang="en-US" sz="1600" dirty="0" smtClean="0"/>
              <a:t>Step 5: Simulate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15200" y="2819400"/>
            <a:ext cx="1219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Xc = V/I =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4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2925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Plotting Xc and Xl in Multisim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2250" y="609600"/>
            <a:ext cx="4508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 plot Xl everything is the same but you must add</a:t>
            </a:r>
          </a:p>
          <a:p>
            <a:r>
              <a:rPr lang="en-US" sz="1600" dirty="0" smtClean="0"/>
              <a:t>a small resistor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344" y="1214350"/>
            <a:ext cx="2505456" cy="1683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159463"/>
            <a:ext cx="3657600" cy="31699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87" y="3159462"/>
            <a:ext cx="3657600" cy="3169920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243942"/>
            <a:ext cx="25050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86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112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Ivy Tech Community College - Northeast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Bell</dc:creator>
  <cp:lastModifiedBy>Andy Bell</cp:lastModifiedBy>
  <cp:revision>3</cp:revision>
  <dcterms:created xsi:type="dcterms:W3CDTF">2015-11-16T16:22:05Z</dcterms:created>
  <dcterms:modified xsi:type="dcterms:W3CDTF">2015-11-16T18:21:06Z</dcterms:modified>
</cp:coreProperties>
</file>