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6E41-80FB-47DB-B36F-4BECD4566B7E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D3FC-3F12-451E-9BB4-D4C21A7520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112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6E41-80FB-47DB-B36F-4BECD4566B7E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D3FC-3F12-451E-9BB4-D4C21A7520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682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6E41-80FB-47DB-B36F-4BECD4566B7E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D3FC-3F12-451E-9BB4-D4C21A7520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718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6E41-80FB-47DB-B36F-4BECD4566B7E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D3FC-3F12-451E-9BB4-D4C21A7520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29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6E41-80FB-47DB-B36F-4BECD4566B7E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D3FC-3F12-451E-9BB4-D4C21A7520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807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6E41-80FB-47DB-B36F-4BECD4566B7E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D3FC-3F12-451E-9BB4-D4C21A7520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910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6E41-80FB-47DB-B36F-4BECD4566B7E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D3FC-3F12-451E-9BB4-D4C21A7520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465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6E41-80FB-47DB-B36F-4BECD4566B7E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D3FC-3F12-451E-9BB4-D4C21A7520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863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6E41-80FB-47DB-B36F-4BECD4566B7E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D3FC-3F12-451E-9BB4-D4C21A7520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57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6E41-80FB-47DB-B36F-4BECD4566B7E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D3FC-3F12-451E-9BB4-D4C21A7520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506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D6E41-80FB-47DB-B36F-4BECD4566B7E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D3FC-3F12-451E-9BB4-D4C21A7520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52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BD6E41-80FB-47DB-B36F-4BECD4566B7E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BD3FC-3F12-451E-9BB4-D4C21A7520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33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1656" y="3403282"/>
            <a:ext cx="8601075" cy="27336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9281" y="246834"/>
            <a:ext cx="8553450" cy="272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220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Ivy Tech Community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Pavlo O Leta</dc:creator>
  <cp:lastModifiedBy>Pavlo O Leta</cp:lastModifiedBy>
  <cp:revision>1</cp:revision>
  <dcterms:created xsi:type="dcterms:W3CDTF">2015-12-03T23:17:42Z</dcterms:created>
  <dcterms:modified xsi:type="dcterms:W3CDTF">2015-12-03T23:22:25Z</dcterms:modified>
</cp:coreProperties>
</file>