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6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1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07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3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6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29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5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47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8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9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3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6D24-0D08-4368-B3D9-5D1B612D9791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F0CFB-24E8-49A5-98C5-9FADCFE9C1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77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5" y="842962"/>
            <a:ext cx="12363450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2</cp:revision>
  <dcterms:created xsi:type="dcterms:W3CDTF">2015-10-09T00:45:54Z</dcterms:created>
  <dcterms:modified xsi:type="dcterms:W3CDTF">2015-10-09T01:21:09Z</dcterms:modified>
</cp:coreProperties>
</file>