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34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22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96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7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38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00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4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9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6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B7B1A-C5C7-42DC-8810-BC8192E2BF45}" type="datetimeFigureOut">
              <a:rPr lang="en-US" smtClean="0"/>
              <a:t>10/22/2015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965AD-E32C-4D01-BFFD-30D78E5AA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8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80718" cy="6859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328" y="3284393"/>
            <a:ext cx="18288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19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Ernesto Cervantes</dc:creator>
  <cp:lastModifiedBy>Ivan Ernesto Cervantes</cp:lastModifiedBy>
  <cp:revision>1</cp:revision>
  <dcterms:created xsi:type="dcterms:W3CDTF">2015-10-23T00:24:35Z</dcterms:created>
  <dcterms:modified xsi:type="dcterms:W3CDTF">2015-10-23T00:24:45Z</dcterms:modified>
</cp:coreProperties>
</file>