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64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17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3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87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65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42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1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1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7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4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53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B5722-E606-4F56-99F3-4139F2D60520}" type="datetimeFigureOut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7CA81-8FB7-4B6B-8E0E-FF0F41738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0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72407" cy="51651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114" y="2452904"/>
            <a:ext cx="1847850" cy="164782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81376"/>
              </p:ext>
            </p:extLst>
          </p:nvPr>
        </p:nvGraphicFramePr>
        <p:xfrm>
          <a:off x="10274300" y="240632"/>
          <a:ext cx="1917700" cy="1562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611"/>
                <a:gridCol w="696478"/>
                <a:gridCol w="610611"/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Resistance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R1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R2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R3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500.0E+0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R4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470.0E+0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R5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10.0E+3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R6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100.0E+0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798.9E+0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 dirty="0">
                          <a:effectLst/>
                        </a:rPr>
                        <a:t>Ω</a:t>
                      </a:r>
                      <a:endParaRPr lang="el-G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721540"/>
              </p:ext>
            </p:extLst>
          </p:nvPr>
        </p:nvGraphicFramePr>
        <p:xfrm>
          <a:off x="3705726" y="274471"/>
          <a:ext cx="1828800" cy="790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Voltage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Va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6.2E+0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Vb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1.1E+0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515322"/>
              </p:ext>
            </p:extLst>
          </p:nvPr>
        </p:nvGraphicFramePr>
        <p:xfrm>
          <a:off x="3705726" y="1108057"/>
          <a:ext cx="1828800" cy="400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</a:tblGrid>
              <a:tr h="2000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Current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IT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11.3E-3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9225" y="5029200"/>
            <a:ext cx="696277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51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Ivy Tech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Ernesto Cervantes</dc:creator>
  <cp:lastModifiedBy>Ivan Ernesto Cervantes</cp:lastModifiedBy>
  <cp:revision>2</cp:revision>
  <dcterms:created xsi:type="dcterms:W3CDTF">2015-10-08T22:49:32Z</dcterms:created>
  <dcterms:modified xsi:type="dcterms:W3CDTF">2015-10-08T23:01:50Z</dcterms:modified>
</cp:coreProperties>
</file>