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8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89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2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9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3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4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78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8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961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46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52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18AEB-241B-4BAC-B9B6-378AF90C8D27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241BE-CDEE-4B02-ACAE-FCB95ED25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5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555524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667257"/>
              </p:ext>
            </p:extLst>
          </p:nvPr>
        </p:nvGraphicFramePr>
        <p:xfrm>
          <a:off x="672902" y="3624630"/>
          <a:ext cx="1828800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err="1">
                          <a:effectLst/>
                        </a:rPr>
                        <a:t>Va</a:t>
                      </a:r>
                      <a:r>
                        <a:rPr lang="en-US" sz="1100" u="none" strike="noStrike" dirty="0">
                          <a:effectLst/>
                        </a:rPr>
                        <a:t> =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470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604500"/>
              </p:ext>
            </p:extLst>
          </p:nvPr>
        </p:nvGraphicFramePr>
        <p:xfrm>
          <a:off x="674820" y="4403456"/>
          <a:ext cx="3492499" cy="952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5361"/>
                <a:gridCol w="609046"/>
                <a:gridCol w="609046"/>
                <a:gridCol w="609046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IT=RT/</a:t>
                      </a:r>
                      <a:r>
                        <a:rPr lang="en-US" sz="1100" u="none" strike="noStrike" dirty="0" err="1">
                          <a:effectLst/>
                        </a:rPr>
                        <a:t>Va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IT =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32.2E-3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I1=Va/R1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I1 =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19.1E-3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I2=</a:t>
                      </a:r>
                      <a:r>
                        <a:rPr lang="en-US" sz="1100" u="none" strike="noStrike" dirty="0" err="1">
                          <a:effectLst/>
                        </a:rPr>
                        <a:t>Va</a:t>
                      </a:r>
                      <a:r>
                        <a:rPr lang="en-US" sz="1100" u="none" strike="noStrike" dirty="0">
                          <a:effectLst/>
                        </a:rPr>
                        <a:t>/R2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I2 =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9.0E-3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I3=</a:t>
                      </a:r>
                      <a:r>
                        <a:rPr lang="en-US" sz="1100" u="none" strike="noStrike" dirty="0" err="1">
                          <a:effectLst/>
                        </a:rPr>
                        <a:t>Va</a:t>
                      </a:r>
                      <a:r>
                        <a:rPr lang="en-US" sz="1100" u="none" strike="noStrike" dirty="0">
                          <a:effectLst/>
                        </a:rPr>
                        <a:t>/R3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I3 =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4.1E-3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RT=1((1/R1)+(1/R2)+(1/R3))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279.2E+0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44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48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Ernesto Cervantes</dc:creator>
  <cp:lastModifiedBy>Ivan Ernesto Cervantes</cp:lastModifiedBy>
  <cp:revision>3</cp:revision>
  <dcterms:created xsi:type="dcterms:W3CDTF">2015-10-01T22:38:32Z</dcterms:created>
  <dcterms:modified xsi:type="dcterms:W3CDTF">2015-10-01T23:51:30Z</dcterms:modified>
</cp:coreProperties>
</file>