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F1D9-FA83-464C-9BDB-7788F2B4327F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8000" dirty="0" smtClean="0">
                <a:latin typeface="Algerian" panose="04020705040A02060702" pitchFamily="82" charset="0"/>
              </a:rPr>
              <a:t>Engineering</a:t>
            </a:r>
            <a:br>
              <a:rPr lang="en-US" sz="8000" dirty="0" smtClean="0">
                <a:latin typeface="Algerian" panose="04020705040A02060702" pitchFamily="82" charset="0"/>
              </a:rPr>
            </a:br>
            <a:r>
              <a:rPr lang="en-US" sz="8000" dirty="0" smtClean="0">
                <a:latin typeface="Algerian" panose="04020705040A02060702" pitchFamily="82" charset="0"/>
              </a:rPr>
              <a:t>Notebook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>
                <a:latin typeface="Algerian" panose="04020705040A02060702" pitchFamily="82" charset="0"/>
              </a:rPr>
              <a:t>EECT111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400800" cy="144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By: Htet Tee</a:t>
            </a:r>
            <a:endParaRPr lang="en-US" sz="28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2200" y="0"/>
            <a:ext cx="14249400" cy="701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Lab #10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 l="27433" t="15556" r="29204" b="5556"/>
          <a:stretch>
            <a:fillRect/>
          </a:stretch>
        </p:blipFill>
        <p:spPr bwMode="auto">
          <a:xfrm>
            <a:off x="0" y="1066800"/>
            <a:ext cx="472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 t="18236" r="83077" b="48096"/>
          <a:stretch>
            <a:fillRect/>
          </a:stretch>
        </p:blipFill>
        <p:spPr bwMode="auto">
          <a:xfrm>
            <a:off x="4724400" y="1066800"/>
            <a:ext cx="441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5600" y="0"/>
            <a:ext cx="14706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Lab #11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 l="27132" t="18119" r="28682" b="2213"/>
          <a:stretch>
            <a:fillRect/>
          </a:stretch>
        </p:blipFill>
        <p:spPr bwMode="auto">
          <a:xfrm>
            <a:off x="-12700" y="1066800"/>
            <a:ext cx="457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2302" t="18170" r="20143" b="1212"/>
          <a:stretch/>
        </p:blipFill>
        <p:spPr>
          <a:xfrm>
            <a:off x="4572000" y="1066800"/>
            <a:ext cx="45847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5600" y="0"/>
            <a:ext cx="150876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Continue of # 11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t="18919" r="29630" b="9459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0800" y="0"/>
            <a:ext cx="14097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Lab #12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l="25926" t="18605" r="30556" b="3488"/>
          <a:stretch>
            <a:fillRect/>
          </a:stretch>
        </p:blipFill>
        <p:spPr bwMode="auto">
          <a:xfrm>
            <a:off x="76200" y="1181100"/>
            <a:ext cx="47244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 t="18663" r="82474" b="50233"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0800" y="0"/>
            <a:ext cx="14173200" cy="723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00" y="1679576"/>
            <a:ext cx="9131300" cy="51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1800" y="0"/>
            <a:ext cx="15087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Lab #13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938" y="1659286"/>
            <a:ext cx="7334124" cy="4407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514600"/>
            <a:ext cx="2667000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00" y="0"/>
            <a:ext cx="14325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Lab #13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763" r="26335"/>
          <a:stretch/>
        </p:blipFill>
        <p:spPr>
          <a:xfrm>
            <a:off x="0" y="1295400"/>
            <a:ext cx="4114800" cy="5160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6355" t="14865" r="23864" b="14583"/>
          <a:stretch/>
        </p:blipFill>
        <p:spPr>
          <a:xfrm>
            <a:off x="4114800" y="1295400"/>
            <a:ext cx="4876800" cy="51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lowbuddy.com/wp-content/gallery/plain-background/cool-background-textures-ha_textures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b="1" dirty="0" smtClean="0"/>
              <a:t>Lab #1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3958" r="34992"/>
          <a:stretch/>
        </p:blipFill>
        <p:spPr>
          <a:xfrm>
            <a:off x="-25400" y="6858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Lab #2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7731" t="17500" r="28571" b="8750"/>
          <a:stretch>
            <a:fillRect/>
          </a:stretch>
        </p:blipFill>
        <p:spPr bwMode="auto">
          <a:xfrm>
            <a:off x="0" y="914400"/>
            <a:ext cx="48895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 t="18182" r="45833" b="31169"/>
          <a:stretch>
            <a:fillRect/>
          </a:stretch>
        </p:blipFill>
        <p:spPr bwMode="auto">
          <a:xfrm>
            <a:off x="4876800" y="91440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b="1" dirty="0" smtClean="0"/>
              <a:t>Lab #3</a:t>
            </a:r>
            <a:endParaRPr 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26724" t="17910" r="26724" b="14925"/>
          <a:stretch>
            <a:fillRect/>
          </a:stretch>
        </p:blipFill>
        <p:spPr bwMode="auto">
          <a:xfrm>
            <a:off x="381000" y="914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0800" y="0"/>
            <a:ext cx="14325600" cy="7086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8056" r="49038" b="31944"/>
          <a:stretch>
            <a:fillRect/>
          </a:stretch>
        </p:blipFill>
        <p:spPr bwMode="auto">
          <a:xfrm>
            <a:off x="609600" y="1219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1800" y="0"/>
            <a:ext cx="14859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Lab #4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26667" t="20930" r="27500" b="4651"/>
          <a:stretch>
            <a:fillRect/>
          </a:stretch>
        </p:blipFill>
        <p:spPr bwMode="auto">
          <a:xfrm>
            <a:off x="0" y="12954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95400"/>
            <a:ext cx="4572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5600" y="0"/>
            <a:ext cx="15011400" cy="701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en-US" dirty="0" smtClean="0"/>
              <a:t>Lab #6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l="27826" t="18769" r="29565" b="11077"/>
          <a:stretch>
            <a:fillRect/>
          </a:stretch>
        </p:blipFill>
        <p:spPr bwMode="auto">
          <a:xfrm>
            <a:off x="0" y="1066800"/>
            <a:ext cx="441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t="18919" r="61446" b="39189"/>
          <a:stretch>
            <a:fillRect/>
          </a:stretch>
        </p:blipFill>
        <p:spPr bwMode="auto">
          <a:xfrm>
            <a:off x="4419600" y="1066800"/>
            <a:ext cx="472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0800" y="0"/>
            <a:ext cx="14325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Lab #7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26364" t="18889" r="27273" b="13333"/>
          <a:stretch>
            <a:fillRect/>
          </a:stretch>
        </p:blipFill>
        <p:spPr bwMode="auto">
          <a:xfrm>
            <a:off x="0" y="990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t="18033" r="76000" b="52459"/>
          <a:stretch>
            <a:fillRect/>
          </a:stretch>
        </p:blipFill>
        <p:spPr bwMode="auto">
          <a:xfrm>
            <a:off x="5448300" y="19050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1800" y="0"/>
            <a:ext cx="149352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Lab #8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27103" t="20548" r="27103" b="9589"/>
          <a:stretch>
            <a:fillRect/>
          </a:stretch>
        </p:blipFill>
        <p:spPr bwMode="auto">
          <a:xfrm>
            <a:off x="0" y="1280318"/>
            <a:ext cx="4572000" cy="56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t="18333" r="65079" b="40000"/>
          <a:stretch>
            <a:fillRect/>
          </a:stretch>
        </p:blipFill>
        <p:spPr bwMode="auto">
          <a:xfrm>
            <a:off x="4572000" y="1280319"/>
            <a:ext cx="4572000" cy="565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51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Algerian</vt:lpstr>
      <vt:lpstr>Arial</vt:lpstr>
      <vt:lpstr>Calibri</vt:lpstr>
      <vt:lpstr>Office Theme</vt:lpstr>
      <vt:lpstr>    Engineering Notebook  EECT111  </vt:lpstr>
      <vt:lpstr>Lab #1</vt:lpstr>
      <vt:lpstr>Lab #2</vt:lpstr>
      <vt:lpstr>Lab #3</vt:lpstr>
      <vt:lpstr>PowerPoint Presentation</vt:lpstr>
      <vt:lpstr>Lab #4</vt:lpstr>
      <vt:lpstr>Lab #6</vt:lpstr>
      <vt:lpstr>Lab #7</vt:lpstr>
      <vt:lpstr>Lab #8</vt:lpstr>
      <vt:lpstr>Lab #10</vt:lpstr>
      <vt:lpstr>Lab #11</vt:lpstr>
      <vt:lpstr>Continue of # 11 </vt:lpstr>
      <vt:lpstr>Lab #12</vt:lpstr>
      <vt:lpstr>Lab #13</vt:lpstr>
      <vt:lpstr>Cont. Lab #13</vt:lpstr>
      <vt:lpstr>Cont. Lab #13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Notebook   EECT111</dc:title>
  <dc:creator>Eh Hser Moo</dc:creator>
  <cp:lastModifiedBy>htet tee</cp:lastModifiedBy>
  <cp:revision>18</cp:revision>
  <dcterms:created xsi:type="dcterms:W3CDTF">2014-12-18T19:12:57Z</dcterms:created>
  <dcterms:modified xsi:type="dcterms:W3CDTF">2015-12-17T19:28:35Z</dcterms:modified>
</cp:coreProperties>
</file>