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Data%20sheets/74ls112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G"/><Relationship Id="rId4" Type="http://schemas.openxmlformats.org/officeDocument/2006/relationships/hyperlink" Target="Data%20sheets/74ls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Date:3/18/2015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9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To build an asynchronous counting circuit and to find the total propagation delay in the circuit.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2013"/>
              </p:ext>
            </p:extLst>
          </p:nvPr>
        </p:nvGraphicFramePr>
        <p:xfrm>
          <a:off x="3797129" y="3971775"/>
          <a:ext cx="4775200" cy="971550"/>
        </p:xfrm>
        <a:graphic>
          <a:graphicData uri="http://schemas.openxmlformats.org/drawingml/2006/table">
            <a:tbl>
              <a:tblPr/>
              <a:tblGrid>
                <a:gridCol w="2501900"/>
                <a:gridCol w="1320800"/>
                <a:gridCol w="952500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Model/Part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Serial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Elvis II+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19857OA-02L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1677D1E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Multimeter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INSTEK GDM-8245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CL860332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Tektronix TDs 220 2-Channel Ocilloscope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TDS220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B083266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 Generator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INSTEK GFG -8210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C705245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81728"/>
              </p:ext>
            </p:extLst>
          </p:nvPr>
        </p:nvGraphicFramePr>
        <p:xfrm>
          <a:off x="5115526" y="5296908"/>
          <a:ext cx="2006600" cy="1171575"/>
        </p:xfrm>
        <a:graphic>
          <a:graphicData uri="http://schemas.openxmlformats.org/drawingml/2006/table">
            <a:tbl>
              <a:tblPr/>
              <a:tblGrid>
                <a:gridCol w="1333500"/>
                <a:gridCol w="673100"/>
              </a:tblGrid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Resistors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74LS112D Chip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74LS04D Chip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08LX330HV5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Wires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------------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04" y="2020330"/>
            <a:ext cx="5840496" cy="3812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8" y="4125097"/>
            <a:ext cx="2980966" cy="268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48" y="1221259"/>
            <a:ext cx="3192094" cy="2531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29" y="4992717"/>
            <a:ext cx="172093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Simulation showing the timing of the outputs with respect to the clock.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659" y="2225187"/>
            <a:ext cx="200220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Simulation of total propagation delay.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7637" r="25227" b="20612"/>
          <a:stretch/>
        </p:blipFill>
        <p:spPr>
          <a:xfrm>
            <a:off x="996778" y="3546389"/>
            <a:ext cx="3220995" cy="2338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t="12853" r="13694" b="36577"/>
          <a:stretch/>
        </p:blipFill>
        <p:spPr>
          <a:xfrm>
            <a:off x="6400450" y="566351"/>
            <a:ext cx="5387547" cy="3468130"/>
          </a:xfrm>
          <a:prstGeom prst="rect">
            <a:avLst/>
          </a:prstGeom>
        </p:spPr>
      </p:pic>
      <p:pic>
        <p:nvPicPr>
          <p:cNvPr id="4" name="DSCN24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799" y="451021"/>
            <a:ext cx="5235604" cy="29450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723"/>
              </p:ext>
            </p:extLst>
          </p:nvPr>
        </p:nvGraphicFramePr>
        <p:xfrm>
          <a:off x="8918260" y="4795192"/>
          <a:ext cx="2222500" cy="1390650"/>
        </p:xfrm>
        <a:graphic>
          <a:graphicData uri="http://schemas.openxmlformats.org/drawingml/2006/table">
            <a:tbl>
              <a:tblPr/>
              <a:tblGrid>
                <a:gridCol w="610472"/>
                <a:gridCol w="820322"/>
                <a:gridCol w="791706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 Voltages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Voltage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Voltage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Bit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Bit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97712"/>
              </p:ext>
            </p:extLst>
          </p:nvPr>
        </p:nvGraphicFramePr>
        <p:xfrm>
          <a:off x="1692875" y="5943857"/>
          <a:ext cx="1828800" cy="790575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Propagation Delay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73838"/>
              </p:ext>
            </p:extLst>
          </p:nvPr>
        </p:nvGraphicFramePr>
        <p:xfrm>
          <a:off x="6810804" y="4642387"/>
          <a:ext cx="1828800" cy="8001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Clock 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 rot="5173242">
            <a:off x="9114253" y="2695479"/>
            <a:ext cx="1830514" cy="5142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81759" y="121507"/>
            <a:ext cx="11698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74LS112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10887" y="4134018"/>
            <a:ext cx="9475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74LS04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08202" y="4132647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330 Resistors</a:t>
            </a:r>
            <a:endParaRPr lang="en-US" dirty="0"/>
          </a:p>
        </p:txBody>
      </p:sp>
      <p:cxnSp>
        <p:nvCxnSpPr>
          <p:cNvPr id="13" name="Straight Connector 12"/>
          <p:cNvCxnSpPr>
            <a:stCxn id="12" idx="0"/>
            <a:endCxn id="9" idx="6"/>
          </p:cNvCxnSpPr>
          <p:nvPr/>
        </p:nvCxnSpPr>
        <p:spPr>
          <a:xfrm flipH="1" flipV="1">
            <a:off x="10089838" y="3865869"/>
            <a:ext cx="842264" cy="2667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6466675" y="490839"/>
            <a:ext cx="1375747" cy="165923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66675" y="490839"/>
            <a:ext cx="1375747" cy="254068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</p:cNvCxnSpPr>
          <p:nvPr/>
        </p:nvCxnSpPr>
        <p:spPr>
          <a:xfrm flipV="1">
            <a:off x="8884639" y="3138616"/>
            <a:ext cx="415965" cy="9954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717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US" dirty="0" smtClean="0"/>
              <a:t>When the circuit wa</a:t>
            </a:r>
            <a:r>
              <a:rPr lang="en-US" dirty="0" smtClean="0"/>
              <a:t>s first tested it was counting in an erratic pattern.</a:t>
            </a:r>
          </a:p>
          <a:p>
            <a:pPr lvl="2"/>
            <a:r>
              <a:rPr lang="en-US" dirty="0" smtClean="0"/>
              <a:t>The issue was dealt with by looking over the circuit. It was found that a wire had not be placed on the right pin which resulted in the circuit’s odd counting. Once the wire was placed on the correct pin the circuit worked correctly.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The circuit was constructed and the propagation delay was found to be </a:t>
            </a:r>
            <a:r>
              <a:rPr lang="en-US" dirty="0" smtClean="0"/>
              <a:t>52ns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6659" y="1321990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74LS112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3580" y="1321990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74LS04</a:t>
            </a:r>
            <a:endParaRPr lang="en-US" dirty="0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9" y="1691322"/>
            <a:ext cx="3492843" cy="5114302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16" y="1625419"/>
            <a:ext cx="3965211" cy="51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269</TotalTime>
  <Words>247</Words>
  <Application>Microsoft Office PowerPoint</Application>
  <PresentationFormat>Widescreen</PresentationFormat>
  <Paragraphs>78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Lab 8</vt:lpstr>
      <vt:lpstr>Objectives:</vt:lpstr>
      <vt:lpstr>Data/Lab Results/Simulations/Schematics: </vt:lpstr>
      <vt:lpstr>PowerPoint Presentation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40</cp:revision>
  <dcterms:created xsi:type="dcterms:W3CDTF">2015-01-21T16:59:32Z</dcterms:created>
  <dcterms:modified xsi:type="dcterms:W3CDTF">2015-04-24T19:13:24Z</dcterms:modified>
</cp:coreProperties>
</file>