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Data%20sheets/74ls283.pdf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Dakota Johnson</a:t>
            </a:r>
          </a:p>
          <a:p>
            <a:r>
              <a:rPr lang="en-US" dirty="0" smtClean="0"/>
              <a:t>Lab Partner: Josiah Abel</a:t>
            </a:r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Date:3/25/2015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39"/>
            <a:ext cx="10515600" cy="5787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To build a 4-bit binary adder.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1134"/>
              </p:ext>
            </p:extLst>
          </p:nvPr>
        </p:nvGraphicFramePr>
        <p:xfrm>
          <a:off x="3764177" y="4294081"/>
          <a:ext cx="4775200" cy="590550"/>
        </p:xfrm>
        <a:graphic>
          <a:graphicData uri="http://schemas.openxmlformats.org/drawingml/2006/table">
            <a:tbl>
              <a:tblPr/>
              <a:tblGrid>
                <a:gridCol w="2501900"/>
                <a:gridCol w="1320800"/>
                <a:gridCol w="952500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Model/Part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Serial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 Elvis II+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19857OA-02L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1677D1E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Multimeter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 INSTEK GDM-8245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CL860332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91855"/>
              </p:ext>
            </p:extLst>
          </p:nvPr>
        </p:nvGraphicFramePr>
        <p:xfrm>
          <a:off x="5123764" y="5201658"/>
          <a:ext cx="2006600" cy="1362075"/>
        </p:xfrm>
        <a:graphic>
          <a:graphicData uri="http://schemas.openxmlformats.org/drawingml/2006/table">
            <a:tbl>
              <a:tblPr/>
              <a:tblGrid>
                <a:gridCol w="1333500"/>
                <a:gridCol w="673100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Resistors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 Resistors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74LS283D Chip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input dip switch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08LX330HV5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 Wires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------------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84" y="1473029"/>
            <a:ext cx="8298977" cy="48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t="5450" r="29370" b="26595"/>
          <a:stretch/>
        </p:blipFill>
        <p:spPr>
          <a:xfrm rot="16200000">
            <a:off x="1424122" y="-213036"/>
            <a:ext cx="1886468" cy="328690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120544" y="687897"/>
            <a:ext cx="3786230" cy="6107186"/>
            <a:chOff x="7998888" y="41239"/>
            <a:chExt cx="4193111" cy="6745455"/>
          </a:xfrm>
        </p:grpSpPr>
        <p:sp>
          <p:nvSpPr>
            <p:cNvPr id="27" name="Rectangle 26"/>
            <p:cNvSpPr/>
            <p:nvPr/>
          </p:nvSpPr>
          <p:spPr>
            <a:xfrm>
              <a:off x="7998888" y="41239"/>
              <a:ext cx="4193111" cy="6745455"/>
            </a:xfrm>
            <a:prstGeom prst="rect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2" t="50475" r="32536" b="30081"/>
            <a:stretch/>
          </p:blipFill>
          <p:spPr>
            <a:xfrm rot="16200000">
              <a:off x="10035632" y="2920491"/>
              <a:ext cx="1251876" cy="84144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7" t="52448" r="34598" b="24447"/>
            <a:stretch/>
          </p:blipFill>
          <p:spPr>
            <a:xfrm rot="16200000">
              <a:off x="10994171" y="2915933"/>
              <a:ext cx="1227759" cy="8505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8" t="51256" r="33948" b="26625"/>
            <a:stretch/>
          </p:blipFill>
          <p:spPr>
            <a:xfrm rot="16200000">
              <a:off x="8206945" y="4272182"/>
              <a:ext cx="1245779" cy="8505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6" t="49673" r="32550" b="26579"/>
            <a:stretch/>
          </p:blipFill>
          <p:spPr>
            <a:xfrm rot="16200000">
              <a:off x="9122043" y="4279790"/>
              <a:ext cx="1251878" cy="8414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67" t="49488" r="32363" b="26649"/>
            <a:stretch/>
          </p:blipFill>
          <p:spPr>
            <a:xfrm rot="16200000">
              <a:off x="10035633" y="4279790"/>
              <a:ext cx="1251876" cy="8414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3" t="52722" r="36503" b="26537"/>
            <a:stretch/>
          </p:blipFill>
          <p:spPr>
            <a:xfrm rot="16200000">
              <a:off x="8201524" y="5653140"/>
              <a:ext cx="1251875" cy="8370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5" t="49530" r="33539" b="27610"/>
            <a:stretch/>
          </p:blipFill>
          <p:spPr>
            <a:xfrm rot="16200000">
              <a:off x="9115254" y="5644162"/>
              <a:ext cx="1256337" cy="8505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9" t="52183" r="35142" b="26723"/>
            <a:stretch/>
          </p:blipFill>
          <p:spPr>
            <a:xfrm rot="16200000">
              <a:off x="10033038" y="5653550"/>
              <a:ext cx="1257066" cy="8414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5" t="53292" r="34730" b="25220"/>
            <a:stretch/>
          </p:blipFill>
          <p:spPr>
            <a:xfrm rot="16200000">
              <a:off x="10975322" y="5653187"/>
              <a:ext cx="1256336" cy="8414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6" t="59201" r="27325" b="13706"/>
            <a:stretch/>
          </p:blipFill>
          <p:spPr>
            <a:xfrm rot="16200000">
              <a:off x="9130192" y="1569338"/>
              <a:ext cx="1221668" cy="85535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2" t="55342" r="32636" b="21340"/>
            <a:stretch/>
          </p:blipFill>
          <p:spPr>
            <a:xfrm rot="16200000">
              <a:off x="10045544" y="1571099"/>
              <a:ext cx="1232055" cy="8414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5" t="51363" r="29939" b="25528"/>
            <a:stretch/>
          </p:blipFill>
          <p:spPr>
            <a:xfrm rot="16200000">
              <a:off x="11014580" y="1566543"/>
              <a:ext cx="1232059" cy="8505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6" t="59523" r="33387" b="16611"/>
            <a:stretch/>
          </p:blipFill>
          <p:spPr>
            <a:xfrm rot="16200000">
              <a:off x="8202752" y="2921961"/>
              <a:ext cx="1239817" cy="8505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2" t="56349" r="34301" b="24122"/>
            <a:stretch/>
          </p:blipFill>
          <p:spPr>
            <a:xfrm rot="16200000">
              <a:off x="9134101" y="2920493"/>
              <a:ext cx="1227760" cy="84144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13" t="70958" r="31339"/>
            <a:stretch/>
          </p:blipFill>
          <p:spPr>
            <a:xfrm rot="16200000">
              <a:off x="8206519" y="1577400"/>
              <a:ext cx="1232280" cy="849839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1189517" y="4074575"/>
              <a:ext cx="866374" cy="1251876"/>
              <a:chOff x="10238742" y="413505"/>
              <a:chExt cx="622180" cy="10372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11" t="55342" r="32636" b="22644"/>
              <a:stretch/>
            </p:blipFill>
            <p:spPr>
              <a:xfrm rot="5400000" flipV="1">
                <a:off x="10215461" y="436786"/>
                <a:ext cx="668742" cy="62218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95" t="55342" r="57607" b="23180"/>
              <a:stretch/>
            </p:blipFill>
            <p:spPr>
              <a:xfrm rot="16200000">
                <a:off x="10353535" y="950239"/>
                <a:ext cx="393940" cy="607051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763903" y="115516"/>
              <a:ext cx="809597" cy="1183045"/>
              <a:chOff x="5756493" y="2074763"/>
              <a:chExt cx="809597" cy="118304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89" t="53293" r="34730" b="26183"/>
              <a:stretch/>
            </p:blipFill>
            <p:spPr>
              <a:xfrm rot="16200000">
                <a:off x="5736041" y="2095215"/>
                <a:ext cx="844606" cy="80370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68" t="52497" r="57888" b="26625"/>
              <a:stretch/>
            </p:blipFill>
            <p:spPr>
              <a:xfrm rot="16200000">
                <a:off x="5946063" y="2637782"/>
                <a:ext cx="437203" cy="80285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8761042" y="38294"/>
            <a:ext cx="27402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LED representation of the numbers 0-16.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281166" y="1542931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9064527" y="2744256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756" y="2738224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33554" y="2734649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629432" y="2744255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4527" y="3971036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08283" y="3955044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53746" y="3967371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89802" y="3942934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50086" y="5189203"/>
            <a:ext cx="1593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17444" y="5209613"/>
            <a:ext cx="368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0535874" y="5206441"/>
            <a:ext cx="368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1414999" y="5210309"/>
            <a:ext cx="368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8871852" y="6428213"/>
            <a:ext cx="368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9707038" y="6442450"/>
            <a:ext cx="368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24027" y="6442450"/>
            <a:ext cx="368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1387969" y="6433585"/>
            <a:ext cx="36887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283727" y="409464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330 Resistors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484215" y="19083"/>
            <a:ext cx="12177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74LS283</a:t>
            </a:r>
            <a:endParaRPr lang="en-US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09073"/>
              </p:ext>
            </p:extLst>
          </p:nvPr>
        </p:nvGraphicFramePr>
        <p:xfrm>
          <a:off x="3263746" y="2443741"/>
          <a:ext cx="2227884" cy="4351342"/>
        </p:xfrm>
        <a:graphic>
          <a:graphicData uri="http://schemas.openxmlformats.org/drawingml/2006/table">
            <a:tbl>
              <a:tblPr/>
              <a:tblGrid>
                <a:gridCol w="371314"/>
                <a:gridCol w="371314"/>
                <a:gridCol w="371314"/>
                <a:gridCol w="371314"/>
                <a:gridCol w="371314"/>
                <a:gridCol w="371314"/>
              </a:tblGrid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Voltages (V)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 Bit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0.1149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3.2247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0.1132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3.2319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3.2262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0.1156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3.2278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0.1089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3.2254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3.2275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3.2242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3.2244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0.1075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0.1165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0.1133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3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3.2191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00914"/>
              </p:ext>
            </p:extLst>
          </p:nvPr>
        </p:nvGraphicFramePr>
        <p:xfrm>
          <a:off x="5678442" y="2443742"/>
          <a:ext cx="2395986" cy="4351341"/>
        </p:xfrm>
        <a:graphic>
          <a:graphicData uri="http://schemas.openxmlformats.org/drawingml/2006/table">
            <a:tbl>
              <a:tblPr/>
              <a:tblGrid>
                <a:gridCol w="399331"/>
                <a:gridCol w="399331"/>
                <a:gridCol w="399331"/>
                <a:gridCol w="399331"/>
                <a:gridCol w="399331"/>
                <a:gridCol w="399331"/>
              </a:tblGrid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Voltages (V)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 Bit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3.228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0.1098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3.2344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3.2183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3.2304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3.2303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3.2171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0.1167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3.2242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3.2256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3.2236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3.2161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3.2298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3.224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3.2242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0.1102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0.1147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=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0.113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0.1094</a:t>
                      </a:r>
                    </a:p>
                  </a:txBody>
                  <a:tcPr marL="6504" marR="6504" marT="65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4" marR="6504" marT="65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>
            <a:stCxn id="48" idx="2"/>
          </p:cNvCxnSpPr>
          <p:nvPr/>
        </p:nvCxnSpPr>
        <p:spPr>
          <a:xfrm>
            <a:off x="2093113" y="388415"/>
            <a:ext cx="131103" cy="74907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rot="5173242">
            <a:off x="2534804" y="919206"/>
            <a:ext cx="1141540" cy="4093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8" idx="1"/>
            <a:endCxn id="47" idx="1"/>
          </p:cNvCxnSpPr>
          <p:nvPr/>
        </p:nvCxnSpPr>
        <p:spPr>
          <a:xfrm flipV="1">
            <a:off x="3223397" y="594130"/>
            <a:ext cx="1060330" cy="117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 rot="4851406">
            <a:off x="964036" y="1338236"/>
            <a:ext cx="1551092" cy="4093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47867" y="2734649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10k Resistors</a:t>
            </a:r>
            <a:endParaRPr lang="en-US" dirty="0"/>
          </a:p>
        </p:txBody>
      </p:sp>
      <p:cxnSp>
        <p:nvCxnSpPr>
          <p:cNvPr id="64" name="Straight Connector 63"/>
          <p:cNvCxnSpPr>
            <a:stCxn id="63" idx="0"/>
            <a:endCxn id="62" idx="6"/>
          </p:cNvCxnSpPr>
          <p:nvPr/>
        </p:nvCxnSpPr>
        <p:spPr>
          <a:xfrm flipV="1">
            <a:off x="1271767" y="2308622"/>
            <a:ext cx="591051" cy="4260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7179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en-US" dirty="0" smtClean="0"/>
              <a:t>We had one LED that would stay light on without any inputs to turn it on.</a:t>
            </a:r>
          </a:p>
          <a:p>
            <a:pPr lvl="2"/>
            <a:r>
              <a:rPr lang="en-US" dirty="0" smtClean="0"/>
              <a:t>The issue was resolved by consulting the schematic and closely review the connections in the circuit. It was found that a wire had been misplaced causing the LED to always stay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circuit was successfully built.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7" y="1853512"/>
            <a:ext cx="3710960" cy="4838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1586" y="1484180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74LS283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289</TotalTime>
  <Words>491</Words>
  <Application>Microsoft Office PowerPoint</Application>
  <PresentationFormat>Widescreen</PresentationFormat>
  <Paragraphs>478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Lab 7</vt:lpstr>
      <vt:lpstr>Objectives:</vt:lpstr>
      <vt:lpstr>Data/Lab Results/Simulations/Schematics: </vt:lpstr>
      <vt:lpstr>PowerPoint Presentation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H Johnson</cp:lastModifiedBy>
  <cp:revision>46</cp:revision>
  <dcterms:created xsi:type="dcterms:W3CDTF">2015-01-21T16:59:32Z</dcterms:created>
  <dcterms:modified xsi:type="dcterms:W3CDTF">2015-04-24T20:55:15Z</dcterms:modified>
</cp:coreProperties>
</file>