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85" r:id="rId2"/>
    <p:sldMasterId id="2147483880" r:id="rId3"/>
    <p:sldMasterId id="2147483904" r:id="rId4"/>
  </p:sldMasterIdLst>
  <p:sldIdLst>
    <p:sldId id="256" r:id="rId5"/>
    <p:sldId id="257" r:id="rId6"/>
    <p:sldId id="259" r:id="rId7"/>
    <p:sldId id="266" r:id="rId8"/>
    <p:sldId id="263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4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50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8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6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3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6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8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8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17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4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23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7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88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7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29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8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By: Dakota Johnson</a:t>
            </a:r>
          </a:p>
          <a:p>
            <a:r>
              <a:rPr lang="en-US" dirty="0" smtClean="0"/>
              <a:t>Lab Partner: Josiah Abel</a:t>
            </a:r>
          </a:p>
          <a:p>
            <a:r>
              <a:rPr lang="en-US" dirty="0" smtClean="0"/>
              <a:t>Instructor: Andy Bell</a:t>
            </a:r>
          </a:p>
          <a:p>
            <a:r>
              <a:rPr lang="en-US" dirty="0" smtClean="0"/>
              <a:t>Bench Number:  6</a:t>
            </a:r>
          </a:p>
          <a:p>
            <a:r>
              <a:rPr lang="en-US" dirty="0" smtClean="0"/>
              <a:t>Class: EECT 122-20C</a:t>
            </a:r>
          </a:p>
          <a:p>
            <a:r>
              <a:rPr lang="en-US" dirty="0" smtClean="0"/>
              <a:t>Date</a:t>
            </a:r>
            <a:r>
              <a:rPr lang="en-US" dirty="0" smtClean="0"/>
              <a:t>: 2/192015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0" y="6331527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7823200" y="0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439"/>
            <a:ext cx="10515600" cy="15472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To Build a circuit that can find the 2’s complement of a number.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1589" y="2863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Equipment and Parts: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157971"/>
            <a:ext cx="10515600" cy="1547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There was no equipment or parts used in this lab.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30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37" y="245642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86" y="1191783"/>
            <a:ext cx="7613822" cy="42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91792"/>
              </p:ext>
            </p:extLst>
          </p:nvPr>
        </p:nvGraphicFramePr>
        <p:xfrm>
          <a:off x="7968694" y="770217"/>
          <a:ext cx="1587500" cy="1743075"/>
        </p:xfrm>
        <a:graphic>
          <a:graphicData uri="http://schemas.openxmlformats.org/drawingml/2006/table">
            <a:tbl>
              <a:tblPr/>
              <a:tblGrid>
                <a:gridCol w="332047"/>
                <a:gridCol w="240339"/>
                <a:gridCol w="316235"/>
                <a:gridCol w="328884"/>
                <a:gridCol w="369995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8"/>
          <p:cNvSpPr txBox="1"/>
          <p:nvPr/>
        </p:nvSpPr>
        <p:spPr>
          <a:xfrm>
            <a:off x="7984183" y="277512"/>
            <a:ext cx="1609723" cy="436786"/>
          </a:xfrm>
          <a:prstGeom prst="rect">
            <a:avLst/>
          </a:prstGeom>
          <a:solidFill>
            <a:srgbClr val="CCFFCC"/>
          </a:solidFill>
          <a:ln w="25400" cmpd="dbl">
            <a:solidFill>
              <a:srgbClr val="006600"/>
            </a:solidFill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1 - This is the truth table for a Full Adder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36879"/>
              </p:ext>
            </p:extLst>
          </p:nvPr>
        </p:nvGraphicFramePr>
        <p:xfrm>
          <a:off x="8059909" y="3279997"/>
          <a:ext cx="1219199" cy="1743075"/>
        </p:xfrm>
        <a:graphic>
          <a:graphicData uri="http://schemas.openxmlformats.org/drawingml/2006/table">
            <a:tbl>
              <a:tblPr/>
              <a:tblGrid>
                <a:gridCol w="329342"/>
                <a:gridCol w="332509"/>
                <a:gridCol w="240673"/>
                <a:gridCol w="316675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9"/>
          <p:cNvSpPr txBox="1"/>
          <p:nvPr/>
        </p:nvSpPr>
        <p:spPr>
          <a:xfrm>
            <a:off x="7665095" y="2629487"/>
            <a:ext cx="2247898" cy="609013"/>
          </a:xfrm>
          <a:prstGeom prst="rect">
            <a:avLst/>
          </a:prstGeom>
          <a:solidFill>
            <a:srgbClr val="CCFFCC"/>
          </a:solidFill>
          <a:ln w="25400" cmpd="dbl">
            <a:solidFill>
              <a:srgbClr val="006600"/>
            </a:solidFill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3 - Next, we solve for the intermediate gate outputs using the code developed for each gate 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01937"/>
              </p:ext>
            </p:extLst>
          </p:nvPr>
        </p:nvGraphicFramePr>
        <p:xfrm>
          <a:off x="10358264" y="926877"/>
          <a:ext cx="889000" cy="1733550"/>
        </p:xfrm>
        <a:graphic>
          <a:graphicData uri="http://schemas.openxmlformats.org/drawingml/2006/table">
            <a:tbl>
              <a:tblPr/>
              <a:tblGrid>
                <a:gridCol w="332189"/>
                <a:gridCol w="240441"/>
                <a:gridCol w="31637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TextBox 6"/>
          <p:cNvSpPr txBox="1"/>
          <p:nvPr/>
        </p:nvSpPr>
        <p:spPr>
          <a:xfrm>
            <a:off x="9717474" y="228893"/>
            <a:ext cx="2371724" cy="609013"/>
          </a:xfrm>
          <a:prstGeom prst="rect">
            <a:avLst/>
          </a:prstGeom>
          <a:solidFill>
            <a:srgbClr val="CCFFCC"/>
          </a:solidFill>
          <a:ln w="25400" cmpd="dbl">
            <a:solidFill>
              <a:srgbClr val="006600"/>
            </a:solidFill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2 - Using Excel functions determine the code required to generate AND, OR and XOR booleans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38575"/>
              </p:ext>
            </p:extLst>
          </p:nvPr>
        </p:nvGraphicFramePr>
        <p:xfrm>
          <a:off x="8394099" y="5813576"/>
          <a:ext cx="1485899" cy="962025"/>
        </p:xfrm>
        <a:graphic>
          <a:graphicData uri="http://schemas.openxmlformats.org/drawingml/2006/table">
            <a:tbl>
              <a:tblPr/>
              <a:tblGrid>
                <a:gridCol w="370683"/>
                <a:gridCol w="139402"/>
                <a:gridCol w="139402"/>
                <a:gridCol w="139402"/>
                <a:gridCol w="139402"/>
                <a:gridCol w="139402"/>
                <a:gridCol w="139402"/>
                <a:gridCol w="139402"/>
                <a:gridCol w="13940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14"/>
          <p:cNvSpPr txBox="1"/>
          <p:nvPr/>
        </p:nvSpPr>
        <p:spPr>
          <a:xfrm>
            <a:off x="8259163" y="5110256"/>
            <a:ext cx="1743073" cy="609013"/>
          </a:xfrm>
          <a:prstGeom prst="rect">
            <a:avLst/>
          </a:prstGeom>
          <a:solidFill>
            <a:srgbClr val="CCFFCC"/>
          </a:solidFill>
          <a:ln w="25400" cmpd="dbl">
            <a:solidFill>
              <a:srgbClr val="006600"/>
            </a:solidFill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5 - Flip it so the code can be easily implemented in the spreadsheet.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72635"/>
              </p:ext>
            </p:extLst>
          </p:nvPr>
        </p:nvGraphicFramePr>
        <p:xfrm>
          <a:off x="10268465" y="3315345"/>
          <a:ext cx="1536699" cy="1878330"/>
        </p:xfrm>
        <a:graphic>
          <a:graphicData uri="http://schemas.openxmlformats.org/drawingml/2006/table">
            <a:tbl>
              <a:tblPr/>
              <a:tblGrid>
                <a:gridCol w="329519"/>
                <a:gridCol w="332688"/>
                <a:gridCol w="240802"/>
                <a:gridCol w="316845"/>
                <a:gridCol w="316845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13"/>
          <p:cNvSpPr txBox="1"/>
          <p:nvPr/>
        </p:nvSpPr>
        <p:spPr>
          <a:xfrm>
            <a:off x="10232554" y="2801714"/>
            <a:ext cx="1628772" cy="436786"/>
          </a:xfrm>
          <a:prstGeom prst="rect">
            <a:avLst/>
          </a:prstGeom>
          <a:solidFill>
            <a:srgbClr val="CCFFCC"/>
          </a:solidFill>
          <a:ln w="25400" cmpd="dbl">
            <a:solidFill>
              <a:srgbClr val="006600"/>
            </a:solidFill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  - Verify the truth table of the Full Adder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53537"/>
              </p:ext>
            </p:extLst>
          </p:nvPr>
        </p:nvGraphicFramePr>
        <p:xfrm>
          <a:off x="1033462" y="1559765"/>
          <a:ext cx="3403602" cy="1743075"/>
        </p:xfrm>
        <a:graphic>
          <a:graphicData uri="http://schemas.openxmlformats.org/drawingml/2006/table">
            <a:tbl>
              <a:tblPr/>
              <a:tblGrid>
                <a:gridCol w="353293"/>
                <a:gridCol w="217654"/>
                <a:gridCol w="217654"/>
                <a:gridCol w="217654"/>
                <a:gridCol w="217654"/>
                <a:gridCol w="217654"/>
                <a:gridCol w="217654"/>
                <a:gridCol w="201882"/>
                <a:gridCol w="1542503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= initial binary 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= take the complement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= add 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= Cin if previous sum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= sum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= Carry?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3"/>
          <p:cNvSpPr txBox="1"/>
          <p:nvPr/>
        </p:nvSpPr>
        <p:spPr>
          <a:xfrm>
            <a:off x="1675758" y="1006260"/>
            <a:ext cx="1876425" cy="504825"/>
          </a:xfrm>
          <a:prstGeom prst="rect">
            <a:avLst/>
          </a:prstGeom>
          <a:solidFill>
            <a:srgbClr val="CCFFCC"/>
          </a:solidFill>
          <a:ln w="25400" cmpd="dbl">
            <a:solidFill>
              <a:srgbClr val="006600"/>
            </a:solidFill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Full Adder in Excel  using Excel built in functions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490663" y="3463710"/>
            <a:ext cx="4257675" cy="3133725"/>
            <a:chOff x="0" y="0"/>
            <a:chExt cx="5657850" cy="37623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57850" cy="376237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1" y="1343026"/>
              <a:ext cx="2647949" cy="1241773"/>
            </a:xfrm>
            <a:prstGeom prst="rect">
              <a:avLst/>
            </a:prstGeom>
            <a:solidFill>
              <a:sysClr val="window" lastClr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35129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7179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The Part necessary to build the circuit was not </a:t>
            </a:r>
            <a:r>
              <a:rPr lang="en-US" dirty="0" smtClean="0"/>
              <a:t>available at the time so the circuit could not be built.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46858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 simulation of the circuit was built and an excel spreadsheet was also made to simulate the 2’s complement.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Sheets: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223</TotalTime>
  <Words>486</Words>
  <Application>Microsoft Office PowerPoint</Application>
  <PresentationFormat>Widescreen</PresentationFormat>
  <Paragraphs>302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Wingdings 2</vt:lpstr>
      <vt:lpstr>HDOfficeLightV0</vt:lpstr>
      <vt:lpstr>1_HDOfficeLightV0</vt:lpstr>
      <vt:lpstr>2_HDOfficeLightV0</vt:lpstr>
      <vt:lpstr>3_HDOfficeLightV0</vt:lpstr>
      <vt:lpstr>Lab 6</vt:lpstr>
      <vt:lpstr>Objectives:</vt:lpstr>
      <vt:lpstr>Data/Lab Results/Simulations/Schematics: </vt:lpstr>
      <vt:lpstr>PowerPoint Presentation</vt:lpstr>
      <vt:lpstr>Troubleshooting:</vt:lpstr>
      <vt:lpstr>Conclusion:</vt:lpstr>
      <vt:lpstr>Data Sheets: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X</dc:title>
  <dc:creator>Dakota H Johnson</dc:creator>
  <cp:lastModifiedBy>Dakota H Johnson</cp:lastModifiedBy>
  <cp:revision>36</cp:revision>
  <dcterms:created xsi:type="dcterms:W3CDTF">2015-01-21T16:59:32Z</dcterms:created>
  <dcterms:modified xsi:type="dcterms:W3CDTF">2015-05-06T13:37:51Z</dcterms:modified>
</cp:coreProperties>
</file>