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notesMasterIdLst>
    <p:notesMasterId r:id="rId14"/>
  </p:notesMasterIdLst>
  <p:sldIdLst>
    <p:sldId id="256" r:id="rId5"/>
    <p:sldId id="257" r:id="rId6"/>
    <p:sldId id="259" r:id="rId7"/>
    <p:sldId id="266" r:id="rId8"/>
    <p:sldId id="267" r:id="rId9"/>
    <p:sldId id="265" r:id="rId10"/>
    <p:sldId id="263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2178-9B43-4101-A575-CFE99F6E2491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93C2-7DB9-4AA0-A848-C5D2ABAE5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93C2-7DB9-4AA0-A848-C5D2ABAE5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8267-C348-4806-8E27-5177A25B2BC4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0CAD-79B9-4339-8C87-C03C3A1CE4B9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2FAF-7BAE-49DE-A6A9-C97F5EEE024A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A405-A58E-4C0A-ABC0-8B08CEFC1566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44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D999-42DE-4273-B141-2D233DDD75DF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8703-29DB-452B-AB46-BBFD6A74C6CB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07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0541-DA43-4B83-B3AC-51A6307B33AB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E7F6-EA45-4BE2-A6AA-A38EBEDE83C4}" type="datetime1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953C-268A-4AF2-8CE2-CC8C1266D6B4}" type="datetime1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69E2-4EEE-4E2F-8042-AA2F80399223}" type="datetime1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4138-C582-4202-87F4-0A11F48D128C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E3DC-9F04-475C-9FA2-8170679B72EE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5954-AD74-477A-A263-ACB97EF700EF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C9F8-D642-49F4-99FF-119AEFD04E32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B2E-898D-438F-AEC8-D5D396FCAD59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6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FE09-4370-43DB-A1B0-0431AD9F2280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39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6942-D23D-4510-9832-71494CD878EC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2BDD-21E3-4F93-B762-B955F6D9F19F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817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54A8-C11D-4EE9-8966-12A73ACB6B07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C875-D976-4178-A07F-73EA74A9ABA0}" type="datetime1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9AFF-7F0D-4353-8D40-F0AFA2436A97}" type="datetime1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BD64-A90E-4106-BC5E-C90C7C116B45}" type="datetime1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5E65-CA8D-4A37-A838-6D245118CBBF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7E87-BF34-4E46-A508-62058F3ADD88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070C-C2AA-4889-B2F0-1CF53C67440E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E388-BBCD-4597-A792-33DFCDBCED51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6A97-5AB9-49B8-8799-16EE2A5FFF99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84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B9CF-D73E-4659-B270-2E2313A2F77A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275C-4066-44C8-B29E-EE39A5C24139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4C50-1B38-48D0-9010-5B36410E6A0D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140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A76F-2C02-4474-9871-62F3807AD200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9B7D-9543-4D9B-9E43-7EF91BF89B55}" type="datetime1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27AE-0816-4391-A9E9-E087735DD69D}" type="datetime1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9493-5E54-4DF8-B35C-BA32C1BDD3C8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E8A5-A6B9-48F6-A751-676AA9D82865}" type="datetime1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BF67-FEFF-40D6-A244-6E3C39E38FD6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DD1F-4647-4F7D-9A3F-848FF56A519D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B440-D738-47A2-9B85-DF0976348B45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E0B-4723-4CF6-9B99-2684945E304F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F700-6931-4660-8713-F1EF7EA7DACC}" type="datetime1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2E14-4EB1-424D-9EB3-A4A1B236564C}" type="datetime1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8365-4C95-45D4-B475-F2A1331D022A}" type="datetime1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7DC-2379-438A-808A-204C16290934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392-93BF-480D-AF34-8AF1D7F5D74F}" type="datetime1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5B7962-0DBA-4045-84C9-9AD47656B2EF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782974-72BB-413F-8728-7F705A6EEC2E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CC95D9-A594-475B-93E8-29F8299DACA0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51FCE8-0A6A-4EAC-962C-422704411291}" type="datetime1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Lab%20Notbook/Data%20sheets/74ls74.pdf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</a:t>
            </a:r>
            <a:r>
              <a:rPr lang="en-US" dirty="0"/>
              <a:t>: Dakota </a:t>
            </a:r>
            <a:r>
              <a:rPr lang="en-US" dirty="0" smtClean="0"/>
              <a:t>Johnson </a:t>
            </a:r>
          </a:p>
          <a:p>
            <a:r>
              <a:rPr lang="en-US" dirty="0" smtClean="0"/>
              <a:t> </a:t>
            </a:r>
            <a:r>
              <a:rPr lang="en-US" dirty="0" smtClean="0"/>
              <a:t>Lab </a:t>
            </a:r>
            <a:r>
              <a:rPr lang="en-US" dirty="0" smtClean="0"/>
              <a:t>Partner: </a:t>
            </a:r>
            <a:r>
              <a:rPr lang="en-US" dirty="0" smtClean="0"/>
              <a:t>Josiah </a:t>
            </a:r>
            <a:r>
              <a:rPr lang="en-US" dirty="0"/>
              <a:t>Abel</a:t>
            </a:r>
          </a:p>
          <a:p>
            <a:r>
              <a:rPr lang="en-US" dirty="0" smtClean="0"/>
              <a:t>Instructor</a:t>
            </a:r>
            <a:r>
              <a:rPr lang="en-US" dirty="0" smtClean="0"/>
              <a:t>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 2/11/2015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648"/>
            <a:ext cx="10515600" cy="10888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To test the functionality of the D-Flip Flop, and to demonstrate that the output is synchronous with the leading edge of a clock.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63394" y="4033326"/>
          <a:ext cx="4889500" cy="929640"/>
        </p:xfrm>
        <a:graphic>
          <a:graphicData uri="http://schemas.openxmlformats.org/drawingml/2006/table">
            <a:tbl>
              <a:tblPr/>
              <a:tblGrid>
                <a:gridCol w="2565400"/>
                <a:gridCol w="1346200"/>
                <a:gridCol w="9779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Model/Part Number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Number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 Elvis II+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19857OA-02L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1677D1E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Digital Multimeter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GW INSTEK GDM-8245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CL860332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Tektronix TDs 220 2-Channel Ocilloscope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TDS220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B083266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 Generator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GW INSTEK GFG -8210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C705245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851" y="5118272"/>
            <a:ext cx="2691075" cy="1333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99" y="-81479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826" y="1029334"/>
            <a:ext cx="5925835" cy="4351338"/>
          </a:xfrm>
        </p:spPr>
      </p:pic>
      <p:sp>
        <p:nvSpPr>
          <p:cNvPr id="6" name="TextBox 5"/>
          <p:cNvSpPr txBox="1"/>
          <p:nvPr/>
        </p:nvSpPr>
        <p:spPr>
          <a:xfrm>
            <a:off x="2100649" y="5380672"/>
            <a:ext cx="9207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Compared simulation to function table located in the 74ls74 datasheet.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Construct a circuit on ELVIS using 74ls74 part and tested the same combinations located on the function table.(used </a:t>
            </a:r>
            <a:r>
              <a:rPr lang="en-US" dirty="0" err="1" smtClean="0"/>
              <a:t>pinout</a:t>
            </a:r>
            <a:r>
              <a:rPr lang="en-US" dirty="0" smtClean="0"/>
              <a:t> to place wires correctly.)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each ELVIS combination using </a:t>
            </a:r>
            <a:r>
              <a:rPr lang="en-US" dirty="0" err="1" smtClean="0"/>
              <a:t>multimeter</a:t>
            </a:r>
            <a:r>
              <a:rPr lang="en-US" dirty="0" smtClean="0"/>
              <a:t> to confirm logic outputs.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unstable state was not tested in the lab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20371" r="7062"/>
          <a:stretch/>
        </p:blipFill>
        <p:spPr>
          <a:xfrm>
            <a:off x="2479588" y="1276865"/>
            <a:ext cx="7249297" cy="54610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3989" y="2290119"/>
            <a:ext cx="1342768" cy="2051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69427" y="2328904"/>
            <a:ext cx="560174" cy="1361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4487" y="2397211"/>
            <a:ext cx="803189" cy="1470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21" idx="2"/>
            <a:endCxn id="12" idx="0"/>
          </p:cNvCxnSpPr>
          <p:nvPr/>
        </p:nvCxnSpPr>
        <p:spPr>
          <a:xfrm>
            <a:off x="5181600" y="748273"/>
            <a:ext cx="224482" cy="16489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3" idx="1"/>
            <a:endCxn id="11" idx="3"/>
          </p:cNvCxnSpPr>
          <p:nvPr/>
        </p:nvCxnSpPr>
        <p:spPr>
          <a:xfrm flipH="1">
            <a:off x="8229601" y="2513570"/>
            <a:ext cx="1723763" cy="49615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2"/>
          </p:cNvCxnSpPr>
          <p:nvPr/>
        </p:nvCxnSpPr>
        <p:spPr>
          <a:xfrm>
            <a:off x="1202725" y="2199502"/>
            <a:ext cx="2191264" cy="112446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51870" y="378941"/>
            <a:ext cx="20594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8-Input Dipswitch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2995" y="1830170"/>
            <a:ext cx="20594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1k Resistors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953364" y="2328904"/>
            <a:ext cx="20594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74LS73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374923" y="2698236"/>
            <a:ext cx="294504" cy="381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2" idx="1"/>
            <a:endCxn id="30" idx="3"/>
          </p:cNvCxnSpPr>
          <p:nvPr/>
        </p:nvCxnSpPr>
        <p:spPr>
          <a:xfrm flipH="1">
            <a:off x="7669427" y="1902599"/>
            <a:ext cx="2700489" cy="9863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369916" y="1717933"/>
            <a:ext cx="10827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CLK input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01" y="2432758"/>
            <a:ext cx="2447925" cy="23249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7096" y="2063426"/>
            <a:ext cx="208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 TABLE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76" y="2434964"/>
            <a:ext cx="8096190" cy="2322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5892" y="5239265"/>
            <a:ext cx="8311978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gathered Compared to the original Function table. The X indicates that the state of that input did not matter. The upwards arrow indicated that the clock is at its leading edge.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83352" y="2009536"/>
            <a:ext cx="245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MEASURED VOLTAGES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2999" y="-81479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3" t="23063" r="33133" b="32252"/>
          <a:stretch/>
        </p:blipFill>
        <p:spPr>
          <a:xfrm>
            <a:off x="1229110" y="384089"/>
            <a:ext cx="3385752" cy="3064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57" y="384089"/>
            <a:ext cx="4264972" cy="343003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66703" y="1276865"/>
            <a:ext cx="37070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45643" y="1285103"/>
            <a:ext cx="0" cy="267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37405" y="1561071"/>
            <a:ext cx="12356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0129" y="1293341"/>
            <a:ext cx="0" cy="267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40129" y="1276866"/>
            <a:ext cx="12356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6325" y="4991101"/>
            <a:ext cx="957050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Oscilloscope readings demonstrating that the 74ls74 triggers on the leading edge of the clock input.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70515" y="3456804"/>
            <a:ext cx="19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 Oscilloscope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06496" y="3771555"/>
            <a:ext cx="190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Multisim</a:t>
            </a:r>
            <a:r>
              <a:rPr lang="en-US" dirty="0" smtClean="0"/>
              <a:t> Oscilloscope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01325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1"/>
            <a:r>
              <a:rPr lang="en-US" dirty="0" smtClean="0"/>
              <a:t>We Did not experience any difficulties beyond adjusting our oscilloscope to trigger on the correct channel.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Multisim</a:t>
            </a:r>
            <a:r>
              <a:rPr lang="en-US" dirty="0" smtClean="0"/>
              <a:t> and Lab tests concurred with the original Function table of the 74LS74 Datasheet.</a:t>
            </a:r>
          </a:p>
          <a:p>
            <a:r>
              <a:rPr lang="en-US" dirty="0" smtClean="0"/>
              <a:t>The change in outputs was synchronous to the clocks leading 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97" y="1190214"/>
            <a:ext cx="4320260" cy="55771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264</TotalTime>
  <Words>281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HDOfficeLightV0</vt:lpstr>
      <vt:lpstr>1_HDOfficeLightV0</vt:lpstr>
      <vt:lpstr>2_HDOfficeLightV0</vt:lpstr>
      <vt:lpstr>3_HDOfficeLightV0</vt:lpstr>
      <vt:lpstr>Lab 4</vt:lpstr>
      <vt:lpstr>Objectives:</vt:lpstr>
      <vt:lpstr>Data/Lab Results/Simulations/Schematics: </vt:lpstr>
      <vt:lpstr>PowerPoint Presentation</vt:lpstr>
      <vt:lpstr>Data/Lab Results/Simulations/Schematics: </vt:lpstr>
      <vt:lpstr>PowerPoint Presentation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H Johnson</cp:lastModifiedBy>
  <cp:revision>40</cp:revision>
  <dcterms:created xsi:type="dcterms:W3CDTF">2015-01-21T16:59:32Z</dcterms:created>
  <dcterms:modified xsi:type="dcterms:W3CDTF">2015-05-06T13:39:36Z</dcterms:modified>
</cp:coreProperties>
</file>