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85" r:id="rId2"/>
    <p:sldMasterId id="2147483880" r:id="rId3"/>
    <p:sldMasterId id="2147483904" r:id="rId4"/>
  </p:sldMasterIdLst>
  <p:sldIdLst>
    <p:sldId id="256" r:id="rId5"/>
    <p:sldId id="257" r:id="rId6"/>
    <p:sldId id="259" r:id="rId7"/>
    <p:sldId id="266" r:id="rId8"/>
    <p:sldId id="265" r:id="rId9"/>
    <p:sldId id="263" r:id="rId10"/>
    <p:sldId id="260"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4660"/>
  </p:normalViewPr>
  <p:slideViewPr>
    <p:cSldViewPr snapToGrid="0">
      <p:cViewPr varScale="1">
        <p:scale>
          <a:sx n="116" d="100"/>
          <a:sy n="116" d="100"/>
        </p:scale>
        <p:origin x="24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75881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67503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770918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93868449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851384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17185075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97129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48910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0247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28355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4844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47113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401014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14584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421651648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14861395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830216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45188175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373389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63680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1517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21816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688713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700029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40431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148705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09901849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87332072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273517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43381409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529923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86573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5916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851388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545889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359452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6536272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6880295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62028806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5581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159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53420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96637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03678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5/6/2015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6505826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5/6/2015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315101376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5/6/2015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438569891"/>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5/6/2015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416063972"/>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Data%20sheets/74ls00.pdf"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Lab </a:t>
            </a:r>
            <a:r>
              <a:rPr lang="en-US" dirty="0"/>
              <a:t>2</a:t>
            </a:r>
          </a:p>
        </p:txBody>
      </p:sp>
      <p:sp>
        <p:nvSpPr>
          <p:cNvPr id="3" name="Subtitle 2"/>
          <p:cNvSpPr>
            <a:spLocks noGrp="1"/>
          </p:cNvSpPr>
          <p:nvPr>
            <p:ph type="subTitle" idx="1"/>
          </p:nvPr>
        </p:nvSpPr>
        <p:spPr/>
        <p:txBody>
          <a:bodyPr>
            <a:normAutofit fontScale="55000" lnSpcReduction="20000"/>
          </a:bodyPr>
          <a:lstStyle/>
          <a:p>
            <a:r>
              <a:rPr lang="en-US" dirty="0" smtClean="0"/>
              <a:t>By</a:t>
            </a:r>
            <a:r>
              <a:rPr lang="en-US" dirty="0"/>
              <a:t>: Dakota </a:t>
            </a:r>
            <a:r>
              <a:rPr lang="en-US" dirty="0" smtClean="0"/>
              <a:t>Johnson</a:t>
            </a:r>
          </a:p>
          <a:p>
            <a:r>
              <a:rPr lang="en-US" dirty="0" smtClean="0"/>
              <a:t> </a:t>
            </a:r>
            <a:r>
              <a:rPr lang="en-US" dirty="0" smtClean="0"/>
              <a:t>Lab </a:t>
            </a:r>
            <a:r>
              <a:rPr lang="en-US" dirty="0" smtClean="0"/>
              <a:t>Partner: </a:t>
            </a:r>
            <a:r>
              <a:rPr lang="en-US" dirty="0" smtClean="0"/>
              <a:t>Josiah </a:t>
            </a:r>
            <a:r>
              <a:rPr lang="en-US" dirty="0"/>
              <a:t>Abel</a:t>
            </a:r>
          </a:p>
          <a:p>
            <a:r>
              <a:rPr lang="en-US" dirty="0" smtClean="0"/>
              <a:t>Instructor</a:t>
            </a:r>
            <a:r>
              <a:rPr lang="en-US" dirty="0" smtClean="0"/>
              <a:t>: Andy Bell</a:t>
            </a:r>
          </a:p>
          <a:p>
            <a:r>
              <a:rPr lang="en-US" dirty="0" smtClean="0"/>
              <a:t>Bench Number:  6</a:t>
            </a:r>
          </a:p>
          <a:p>
            <a:r>
              <a:rPr lang="en-US" dirty="0" smtClean="0"/>
              <a:t>Class: EECT 122-20C</a:t>
            </a:r>
          </a:p>
          <a:p>
            <a:r>
              <a:rPr lang="en-US" dirty="0" smtClean="0"/>
              <a:t>Date:2/4/2015</a:t>
            </a:r>
            <a:endParaRPr lang="en-US" dirty="0"/>
          </a:p>
        </p:txBody>
      </p:sp>
      <p:sp>
        <p:nvSpPr>
          <p:cNvPr id="4" name="L-Shape 3"/>
          <p:cNvSpPr/>
          <p:nvPr/>
        </p:nvSpPr>
        <p:spPr>
          <a:xfrm>
            <a:off x="0" y="6331527"/>
            <a:ext cx="4368800" cy="52647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7823200" y="0"/>
            <a:ext cx="4368800" cy="52647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393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7109"/>
            <a:ext cx="10515600" cy="1325563"/>
          </a:xfrm>
        </p:spPr>
        <p:txBody>
          <a:bodyPr/>
          <a:lstStyle/>
          <a:p>
            <a:pPr algn="ctr"/>
            <a:r>
              <a:rPr lang="en-US" dirty="0" smtClean="0"/>
              <a:t>Objectives:</a:t>
            </a:r>
            <a:endParaRPr lang="en-US" dirty="0"/>
          </a:p>
        </p:txBody>
      </p:sp>
      <p:sp>
        <p:nvSpPr>
          <p:cNvPr id="3" name="Content Placeholder 2"/>
          <p:cNvSpPr>
            <a:spLocks noGrp="1"/>
          </p:cNvSpPr>
          <p:nvPr>
            <p:ph idx="1"/>
          </p:nvPr>
        </p:nvSpPr>
        <p:spPr>
          <a:xfrm>
            <a:off x="838200" y="1299439"/>
            <a:ext cx="10515600" cy="694118"/>
          </a:xfrm>
          <a:solidFill>
            <a:schemeClr val="accent6">
              <a:lumMod val="20000"/>
              <a:lumOff val="80000"/>
            </a:schemeClr>
          </a:solidFill>
        </p:spPr>
        <p:txBody>
          <a:bodyPr>
            <a:normAutofit/>
          </a:bodyPr>
          <a:lstStyle/>
          <a:p>
            <a:r>
              <a:rPr lang="en-US" sz="3200" dirty="0"/>
              <a:t>To test the functionality of a NAND gate latch. </a:t>
            </a:r>
          </a:p>
          <a:p>
            <a:endParaRPr lang="en-US" sz="3200" dirty="0"/>
          </a:p>
        </p:txBody>
      </p:sp>
      <p:sp>
        <p:nvSpPr>
          <p:cNvPr id="4" name="Title 1"/>
          <p:cNvSpPr txBox="1">
            <a:spLocks/>
          </p:cNvSpPr>
          <p:nvPr/>
        </p:nvSpPr>
        <p:spPr>
          <a:xfrm>
            <a:off x="838200" y="2279039"/>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Equipment and Parts: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7"/>
          <p:cNvPicPr>
            <a:picLocks noChangeAspect="1"/>
          </p:cNvPicPr>
          <p:nvPr/>
        </p:nvPicPr>
        <p:blipFill>
          <a:blip r:embed="rId2"/>
          <a:stretch>
            <a:fillRect/>
          </a:stretch>
        </p:blipFill>
        <p:spPr>
          <a:xfrm>
            <a:off x="2878134" y="3401541"/>
            <a:ext cx="6435732" cy="812800"/>
          </a:xfrm>
          <a:prstGeom prst="rect">
            <a:avLst/>
          </a:prstGeom>
        </p:spPr>
      </p:pic>
      <p:pic>
        <p:nvPicPr>
          <p:cNvPr id="9" name="Picture 8"/>
          <p:cNvPicPr>
            <a:picLocks noChangeAspect="1"/>
          </p:cNvPicPr>
          <p:nvPr/>
        </p:nvPicPr>
        <p:blipFill>
          <a:blip r:embed="rId3"/>
          <a:stretch>
            <a:fillRect/>
          </a:stretch>
        </p:blipFill>
        <p:spPr>
          <a:xfrm>
            <a:off x="4750462" y="4475720"/>
            <a:ext cx="2691075" cy="1333500"/>
          </a:xfrm>
          <a:prstGeom prst="rect">
            <a:avLst/>
          </a:prstGeom>
        </p:spPr>
      </p:pic>
    </p:spTree>
    <p:extLst>
      <p:ext uri="{BB962C8B-B14F-4D97-AF65-F5344CB8AC3E}">
        <p14:creationId xmlns:p14="http://schemas.microsoft.com/office/powerpoint/2010/main" val="873054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1237" y="245642"/>
            <a:ext cx="11097490" cy="1597518"/>
          </a:xfrm>
        </p:spPr>
        <p:txBody>
          <a:bodyPr>
            <a:normAutofit/>
          </a:bodyPr>
          <a:lstStyle/>
          <a:p>
            <a:pPr algn="ctr"/>
            <a:r>
              <a:rPr lang="en-US" dirty="0"/>
              <a:t>Data/Lab </a:t>
            </a:r>
            <a:r>
              <a:rPr lang="en-US" dirty="0" smtClean="0"/>
              <a:t>Results/Simulations/Schematics:</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628" y="1571091"/>
            <a:ext cx="4563112" cy="396295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8697" y="1571091"/>
            <a:ext cx="3496163" cy="3820058"/>
          </a:xfrm>
          <a:prstGeom prst="rect">
            <a:avLst/>
          </a:prstGeom>
        </p:spPr>
      </p:pic>
    </p:spTree>
    <p:extLst>
      <p:ext uri="{BB962C8B-B14F-4D97-AF65-F5344CB8AC3E}">
        <p14:creationId xmlns:p14="http://schemas.microsoft.com/office/powerpoint/2010/main" val="3945164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073310" y="4675997"/>
            <a:ext cx="3351151" cy="546100"/>
          </a:xfrm>
          <a:prstGeom prst="rect">
            <a:avLst/>
          </a:prstGeom>
        </p:spPr>
      </p:pic>
      <p:sp>
        <p:nvSpPr>
          <p:cNvPr id="2" name="TextBox 1"/>
          <p:cNvSpPr txBox="1"/>
          <p:nvPr/>
        </p:nvSpPr>
        <p:spPr>
          <a:xfrm>
            <a:off x="1857037" y="1210962"/>
            <a:ext cx="8504743" cy="1200329"/>
          </a:xfrm>
          <a:prstGeom prst="rect">
            <a:avLst/>
          </a:prstGeom>
          <a:solidFill>
            <a:schemeClr val="accent6">
              <a:lumMod val="40000"/>
              <a:lumOff val="60000"/>
            </a:schemeClr>
          </a:solidFill>
        </p:spPr>
        <p:txBody>
          <a:bodyPr wrap="square" rtlCol="0">
            <a:spAutoFit/>
          </a:bodyPr>
          <a:lstStyle/>
          <a:p>
            <a:r>
              <a:rPr lang="en-US" dirty="0" smtClean="0"/>
              <a:t>The Digital </a:t>
            </a:r>
            <a:r>
              <a:rPr lang="en-US" dirty="0" err="1"/>
              <a:t>M</a:t>
            </a:r>
            <a:r>
              <a:rPr lang="en-US" dirty="0" err="1" smtClean="0"/>
              <a:t>ultimeter</a:t>
            </a:r>
            <a:r>
              <a:rPr lang="en-US" dirty="0" smtClean="0"/>
              <a:t> was used to probe the voltage of the outputs Q and Q prime. These measurements were used to determine whether the output of each was high or low. When both of the inputs were “low” voltage the outputs from the latch were indeterminate. </a:t>
            </a:r>
            <a:endParaRPr lang="en-US" dirty="0"/>
          </a:p>
        </p:txBody>
      </p:sp>
      <p:sp>
        <p:nvSpPr>
          <p:cNvPr id="5" name="Title 1"/>
          <p:cNvSpPr>
            <a:spLocks noGrp="1"/>
          </p:cNvSpPr>
          <p:nvPr>
            <p:ph type="title"/>
          </p:nvPr>
        </p:nvSpPr>
        <p:spPr>
          <a:xfrm>
            <a:off x="515864" y="155026"/>
            <a:ext cx="11097490" cy="1597518"/>
          </a:xfrm>
        </p:spPr>
        <p:txBody>
          <a:bodyPr>
            <a:normAutofit/>
          </a:bodyPr>
          <a:lstStyle/>
          <a:p>
            <a:pPr algn="ctr"/>
            <a:r>
              <a:rPr lang="en-US" dirty="0"/>
              <a:t>Data/Lab </a:t>
            </a:r>
            <a:r>
              <a:rPr lang="en-US" dirty="0" smtClean="0"/>
              <a:t>Results/Simulations/Schematics:</a:t>
            </a:r>
            <a:r>
              <a:rPr lang="en-US" dirty="0"/>
              <a:t/>
            </a:r>
            <a:br>
              <a:rPr lang="en-US" dirty="0"/>
            </a:br>
            <a:endParaRPr lang="en-US" dirty="0"/>
          </a:p>
        </p:txBody>
      </p:sp>
      <p:sp>
        <p:nvSpPr>
          <p:cNvPr id="3" name="TextBox 2"/>
          <p:cNvSpPr txBox="1"/>
          <p:nvPr/>
        </p:nvSpPr>
        <p:spPr>
          <a:xfrm>
            <a:off x="1857037" y="4675997"/>
            <a:ext cx="5458163" cy="1754326"/>
          </a:xfrm>
          <a:prstGeom prst="rect">
            <a:avLst/>
          </a:prstGeom>
          <a:solidFill>
            <a:schemeClr val="accent6">
              <a:lumMod val="40000"/>
              <a:lumOff val="60000"/>
            </a:schemeClr>
          </a:solidFill>
        </p:spPr>
        <p:txBody>
          <a:bodyPr wrap="square" rtlCol="0">
            <a:spAutoFit/>
          </a:bodyPr>
          <a:lstStyle/>
          <a:p>
            <a:r>
              <a:rPr lang="en-US" dirty="0" smtClean="0"/>
              <a:t>When compared to the truth table provided the output states matched the expected output states for each input combination. The instance where both inputs are “high” voltage (1) has two different sets of outputs because this input state depends on what order the inputs were toggled in. </a:t>
            </a:r>
            <a:endParaRPr lang="en-US" dirty="0"/>
          </a:p>
        </p:txBody>
      </p:sp>
      <p:pic>
        <p:nvPicPr>
          <p:cNvPr id="7" name="Picture 6"/>
          <p:cNvPicPr>
            <a:picLocks noChangeAspect="1"/>
          </p:cNvPicPr>
          <p:nvPr/>
        </p:nvPicPr>
        <p:blipFill>
          <a:blip r:embed="rId3"/>
          <a:stretch>
            <a:fillRect/>
          </a:stretch>
        </p:blipFill>
        <p:spPr>
          <a:xfrm>
            <a:off x="1857037" y="2635594"/>
            <a:ext cx="6346876" cy="1816100"/>
          </a:xfrm>
          <a:prstGeom prst="rect">
            <a:avLst/>
          </a:prstGeom>
        </p:spPr>
      </p:pic>
    </p:spTree>
    <p:extLst>
      <p:ext uri="{BB962C8B-B14F-4D97-AF65-F5344CB8AC3E}">
        <p14:creationId xmlns:p14="http://schemas.microsoft.com/office/powerpoint/2010/main" val="3512919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7701" t="30230" r="2718" b="16566"/>
          <a:stretch/>
        </p:blipFill>
        <p:spPr>
          <a:xfrm>
            <a:off x="2304035" y="2899719"/>
            <a:ext cx="7306963" cy="3624650"/>
          </a:xfrm>
          <a:prstGeom prst="rect">
            <a:avLst/>
          </a:prstGeom>
        </p:spPr>
      </p:pic>
      <p:sp>
        <p:nvSpPr>
          <p:cNvPr id="5" name="TextBox 4"/>
          <p:cNvSpPr txBox="1"/>
          <p:nvPr/>
        </p:nvSpPr>
        <p:spPr>
          <a:xfrm>
            <a:off x="9814384" y="3637012"/>
            <a:ext cx="1433384"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dirty="0" smtClean="0"/>
              <a:t>74LS00 Chip</a:t>
            </a:r>
            <a:endParaRPr lang="en-US" dirty="0"/>
          </a:p>
        </p:txBody>
      </p:sp>
      <p:cxnSp>
        <p:nvCxnSpPr>
          <p:cNvPr id="7" name="Straight Arrow Connector 6"/>
          <p:cNvCxnSpPr>
            <a:stCxn id="5" idx="1"/>
          </p:cNvCxnSpPr>
          <p:nvPr/>
        </p:nvCxnSpPr>
        <p:spPr>
          <a:xfrm flipH="1">
            <a:off x="6701482" y="3821678"/>
            <a:ext cx="3112902" cy="393354"/>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99071" y="3638383"/>
            <a:ext cx="1433384"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dirty="0" smtClean="0"/>
              <a:t>1k Resistors</a:t>
            </a:r>
            <a:endParaRPr lang="en-US" dirty="0"/>
          </a:p>
        </p:txBody>
      </p:sp>
      <p:cxnSp>
        <p:nvCxnSpPr>
          <p:cNvPr id="10" name="Straight Arrow Connector 9"/>
          <p:cNvCxnSpPr>
            <a:stCxn id="9" idx="3"/>
            <a:endCxn id="14" idx="1"/>
          </p:cNvCxnSpPr>
          <p:nvPr/>
        </p:nvCxnSpPr>
        <p:spPr>
          <a:xfrm>
            <a:off x="2232455" y="3823049"/>
            <a:ext cx="683740" cy="59930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8411" y="3084385"/>
            <a:ext cx="1664044"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dirty="0" smtClean="0"/>
              <a:t>8-IN Dipswitch</a:t>
            </a:r>
            <a:endParaRPr lang="en-US" dirty="0"/>
          </a:p>
        </p:txBody>
      </p:sp>
      <p:sp>
        <p:nvSpPr>
          <p:cNvPr id="14" name="Rectangle 13"/>
          <p:cNvSpPr/>
          <p:nvPr/>
        </p:nvSpPr>
        <p:spPr>
          <a:xfrm>
            <a:off x="2916195" y="3638383"/>
            <a:ext cx="980302" cy="15679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099883" y="3638383"/>
            <a:ext cx="562733" cy="1156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89321" y="3637012"/>
            <a:ext cx="562733" cy="1156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1" idx="3"/>
            <a:endCxn id="16" idx="0"/>
          </p:cNvCxnSpPr>
          <p:nvPr/>
        </p:nvCxnSpPr>
        <p:spPr>
          <a:xfrm>
            <a:off x="2232455" y="3269051"/>
            <a:ext cx="2148795" cy="36933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42464" t="15496" r="18060" b="65045"/>
          <a:stretch/>
        </p:blipFill>
        <p:spPr>
          <a:xfrm>
            <a:off x="799071" y="1053763"/>
            <a:ext cx="3624648" cy="1334531"/>
          </a:xfrm>
          <a:prstGeom prst="rect">
            <a:avLst/>
          </a:prstGeom>
        </p:spPr>
      </p:pic>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l="29993" t="27267" r="21918" b="46667"/>
          <a:stretch/>
        </p:blipFill>
        <p:spPr>
          <a:xfrm>
            <a:off x="7205548" y="1053763"/>
            <a:ext cx="3568264" cy="1330703"/>
          </a:xfrm>
          <a:prstGeom prst="rect">
            <a:avLst/>
          </a:prstGeom>
        </p:spPr>
      </p:pic>
      <p:sp>
        <p:nvSpPr>
          <p:cNvPr id="28" name="TextBox 27"/>
          <p:cNvSpPr txBox="1"/>
          <p:nvPr/>
        </p:nvSpPr>
        <p:spPr>
          <a:xfrm>
            <a:off x="1363363" y="657476"/>
            <a:ext cx="2421923" cy="369332"/>
          </a:xfrm>
          <a:prstGeom prst="rect">
            <a:avLst/>
          </a:prstGeom>
          <a:noFill/>
        </p:spPr>
        <p:txBody>
          <a:bodyPr wrap="square" rtlCol="0">
            <a:spAutoFit/>
          </a:bodyPr>
          <a:lstStyle/>
          <a:p>
            <a:r>
              <a:rPr lang="en-US" dirty="0" smtClean="0"/>
              <a:t>“High” Voltage Reading</a:t>
            </a:r>
            <a:endParaRPr lang="en-US" dirty="0"/>
          </a:p>
        </p:txBody>
      </p:sp>
      <p:sp>
        <p:nvSpPr>
          <p:cNvPr id="29" name="TextBox 28"/>
          <p:cNvSpPr txBox="1"/>
          <p:nvPr/>
        </p:nvSpPr>
        <p:spPr>
          <a:xfrm>
            <a:off x="7778718" y="657476"/>
            <a:ext cx="2421923" cy="369332"/>
          </a:xfrm>
          <a:prstGeom prst="rect">
            <a:avLst/>
          </a:prstGeom>
          <a:noFill/>
        </p:spPr>
        <p:txBody>
          <a:bodyPr wrap="square" rtlCol="0">
            <a:spAutoFit/>
          </a:bodyPr>
          <a:lstStyle/>
          <a:p>
            <a:r>
              <a:rPr lang="en-US" dirty="0" smtClean="0"/>
              <a:t>“Low” Voltage Reading</a:t>
            </a:r>
            <a:endParaRPr lang="en-US" dirty="0"/>
          </a:p>
        </p:txBody>
      </p:sp>
    </p:spTree>
    <p:extLst>
      <p:ext uri="{BB962C8B-B14F-4D97-AF65-F5344CB8AC3E}">
        <p14:creationId xmlns:p14="http://schemas.microsoft.com/office/powerpoint/2010/main" val="1736573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Troubleshooting:</a:t>
            </a:r>
            <a:endParaRPr lang="en-US" dirty="0"/>
          </a:p>
        </p:txBody>
      </p:sp>
      <p:sp>
        <p:nvSpPr>
          <p:cNvPr id="3" name="Content Placeholder 2"/>
          <p:cNvSpPr>
            <a:spLocks noGrp="1"/>
          </p:cNvSpPr>
          <p:nvPr>
            <p:ph idx="1"/>
          </p:nvPr>
        </p:nvSpPr>
        <p:spPr>
          <a:xfrm>
            <a:off x="845127" y="1828801"/>
            <a:ext cx="10515600" cy="1717964"/>
          </a:xfrm>
          <a:solidFill>
            <a:schemeClr val="accent6">
              <a:lumMod val="20000"/>
              <a:lumOff val="80000"/>
            </a:schemeClr>
          </a:solidFill>
        </p:spPr>
        <p:txBody>
          <a:bodyPr/>
          <a:lstStyle/>
          <a:p>
            <a:pPr lvl="1"/>
            <a:r>
              <a:rPr lang="en-US" dirty="0" smtClean="0"/>
              <a:t>We had some difficulty with the initial setup. Our power into the chip was wired directly to ground. After discovering that the chip was not wired properly the situation was fixed.</a:t>
            </a:r>
            <a:endParaRPr lang="en-US" dirty="0"/>
          </a:p>
        </p:txBody>
      </p:sp>
    </p:spTree>
    <p:extLst>
      <p:ext uri="{BB962C8B-B14F-4D97-AF65-F5344CB8AC3E}">
        <p14:creationId xmlns:p14="http://schemas.microsoft.com/office/powerpoint/2010/main" val="2299175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a:xfrm>
            <a:off x="845127" y="1828801"/>
            <a:ext cx="10515600" cy="1468582"/>
          </a:xfrm>
          <a:solidFill>
            <a:schemeClr val="accent6">
              <a:lumMod val="20000"/>
              <a:lumOff val="80000"/>
            </a:schemeClr>
          </a:solidFill>
        </p:spPr>
        <p:txBody>
          <a:bodyPr/>
          <a:lstStyle/>
          <a:p>
            <a:r>
              <a:rPr lang="en-US" dirty="0" smtClean="0"/>
              <a:t>The Test of the NAND latch demonstrated its functionality accurately. The results demonstrated the capacity for the NAND latch to retain a fixed set of states for a circuit.</a:t>
            </a:r>
            <a:endParaRPr lang="en-US" dirty="0"/>
          </a:p>
        </p:txBody>
      </p:sp>
    </p:spTree>
    <p:extLst>
      <p:ext uri="{BB962C8B-B14F-4D97-AF65-F5344CB8AC3E}">
        <p14:creationId xmlns:p14="http://schemas.microsoft.com/office/powerpoint/2010/main" val="1425360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Data Sheets:</a:t>
            </a:r>
            <a:br>
              <a:rPr lang="en-US" dirty="0" smtClean="0"/>
            </a:br>
            <a:endParaRPr lang="en-US" dirty="0"/>
          </a:p>
        </p:txBody>
      </p:sp>
      <p:pic>
        <p:nvPicPr>
          <p:cNvPr id="3" name="Picture 2">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160" y="1528563"/>
            <a:ext cx="3995533" cy="5164680"/>
          </a:xfrm>
          <a:prstGeom prst="rect">
            <a:avLst/>
          </a:prstGeom>
        </p:spPr>
      </p:pic>
      <p:sp>
        <p:nvSpPr>
          <p:cNvPr id="4" name="TextBox 3"/>
          <p:cNvSpPr txBox="1"/>
          <p:nvPr/>
        </p:nvSpPr>
        <p:spPr>
          <a:xfrm>
            <a:off x="5069077" y="1159231"/>
            <a:ext cx="2067697" cy="369332"/>
          </a:xfrm>
          <a:prstGeom prst="rect">
            <a:avLst/>
          </a:prstGeom>
          <a:noFill/>
        </p:spPr>
        <p:txBody>
          <a:bodyPr wrap="square" rtlCol="0">
            <a:spAutoFit/>
          </a:bodyPr>
          <a:lstStyle/>
          <a:p>
            <a:pPr algn="ctr"/>
            <a:r>
              <a:rPr lang="en-US" dirty="0" smtClean="0"/>
              <a:t>74LS00</a:t>
            </a:r>
            <a:endParaRPr lang="en-US" dirty="0"/>
          </a:p>
        </p:txBody>
      </p:sp>
    </p:spTree>
    <p:extLst>
      <p:ext uri="{BB962C8B-B14F-4D97-AF65-F5344CB8AC3E}">
        <p14:creationId xmlns:p14="http://schemas.microsoft.com/office/powerpoint/2010/main" val="2490413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TM02892315[[fn=Wisp]]</Template>
  <TotalTime>357</TotalTime>
  <Words>240</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8</vt:i4>
      </vt:variant>
    </vt:vector>
  </HeadingPairs>
  <TitlesOfParts>
    <vt:vector size="15" baseType="lpstr">
      <vt:lpstr>Calibri</vt:lpstr>
      <vt:lpstr>Calibri Light</vt:lpstr>
      <vt:lpstr>Wingdings 2</vt:lpstr>
      <vt:lpstr>HDOfficeLightV0</vt:lpstr>
      <vt:lpstr>1_HDOfficeLightV0</vt:lpstr>
      <vt:lpstr>2_HDOfficeLightV0</vt:lpstr>
      <vt:lpstr>3_HDOfficeLightV0</vt:lpstr>
      <vt:lpstr>Lab 2</vt:lpstr>
      <vt:lpstr>Objectives:</vt:lpstr>
      <vt:lpstr>Data/Lab Results/Simulations/Schematics: </vt:lpstr>
      <vt:lpstr>Data/Lab Results/Simulations/Schematics: </vt:lpstr>
      <vt:lpstr>PowerPoint Presentation</vt:lpstr>
      <vt:lpstr>Troubleshooting:</vt:lpstr>
      <vt:lpstr>Conclusion:</vt:lpstr>
      <vt:lpstr>Data Sheets: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X</dc:title>
  <dc:creator>Dakota H Johnson</dc:creator>
  <cp:lastModifiedBy>Dakota H Johnson</cp:lastModifiedBy>
  <cp:revision>48</cp:revision>
  <dcterms:created xsi:type="dcterms:W3CDTF">2015-01-21T16:59:32Z</dcterms:created>
  <dcterms:modified xsi:type="dcterms:W3CDTF">2015-05-06T13:39:01Z</dcterms:modified>
</cp:coreProperties>
</file>