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Data%20Sheets/P2N2222A-D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Data%20Sheets/lm317%20Voltage%20regulator.pdf" TargetMode="External"/><Relationship Id="rId5" Type="http://schemas.openxmlformats.org/officeDocument/2006/relationships/image" Target="../media/image8.png"/><Relationship Id="rId4" Type="http://schemas.openxmlformats.org/officeDocument/2006/relationships/hyperlink" Target="Data%20Sheets/74ls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5</a:t>
            </a:r>
            <a:br>
              <a:rPr lang="en-US" dirty="0" smtClean="0"/>
            </a:br>
            <a:r>
              <a:rPr lang="en-US" sz="4400" dirty="0" smtClean="0"/>
              <a:t>NPN Transistor Switch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Dakota Johnson</a:t>
            </a:r>
          </a:p>
          <a:p>
            <a:r>
              <a:rPr lang="en-US" dirty="0" smtClean="0"/>
              <a:t> Lab Partner: Josiah Abel</a:t>
            </a:r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</a:t>
            </a:r>
            <a:r>
              <a:rPr lang="en-US" dirty="0" smtClean="0"/>
              <a:t>: 6</a:t>
            </a:r>
            <a:endParaRPr lang="en-US" dirty="0" smtClean="0"/>
          </a:p>
          <a:p>
            <a:r>
              <a:rPr lang="en-US" dirty="0" smtClean="0"/>
              <a:t>Class: EECT 121-50C</a:t>
            </a:r>
          </a:p>
          <a:p>
            <a:r>
              <a:rPr lang="en-US" dirty="0" smtClean="0"/>
              <a:t>Date: 12/15/2015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309" y="1359824"/>
            <a:ext cx="10515600" cy="15472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To turn on an LED with an NPN transistor.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7467" y="4082896"/>
            <a:ext cx="10515600" cy="2216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2"/>
            <a:r>
              <a:rPr lang="en-US" dirty="0" smtClean="0"/>
              <a:t>GW </a:t>
            </a:r>
            <a:r>
              <a:rPr lang="en-US" dirty="0" err="1" smtClean="0"/>
              <a:t>Instek</a:t>
            </a:r>
            <a:r>
              <a:rPr lang="en-US" dirty="0" smtClean="0"/>
              <a:t> LCR meter model#: LCR-819 SN#: E120998</a:t>
            </a:r>
          </a:p>
          <a:p>
            <a:pPr lvl="2"/>
            <a:r>
              <a:rPr lang="en-US" dirty="0" smtClean="0"/>
              <a:t>DC Power Supply Model# HY1802D</a:t>
            </a:r>
          </a:p>
          <a:p>
            <a:pPr lvl="2"/>
            <a:r>
              <a:rPr lang="en-US" dirty="0" smtClean="0"/>
              <a:t>Digital Multi Meter Brand: </a:t>
            </a:r>
            <a:r>
              <a:rPr lang="en-US" dirty="0" err="1" smtClean="0"/>
              <a:t>GwInstek</a:t>
            </a:r>
            <a:r>
              <a:rPr lang="en-US" dirty="0" smtClean="0"/>
              <a:t> Model #: GDM-8245 SN: CL860332</a:t>
            </a:r>
          </a:p>
          <a:p>
            <a:pPr lvl="2"/>
            <a:r>
              <a:rPr lang="en-US" dirty="0" smtClean="0"/>
              <a:t>LM317  Voltage Regulator</a:t>
            </a:r>
          </a:p>
          <a:p>
            <a:pPr lvl="2"/>
            <a:r>
              <a:rPr lang="en-US" dirty="0" smtClean="0"/>
              <a:t>74LS04 Hex Inverter</a:t>
            </a:r>
          </a:p>
          <a:p>
            <a:pPr lvl="2"/>
            <a:r>
              <a:rPr lang="en-US" dirty="0" smtClean="0"/>
              <a:t>2N2222 NPN Transistor</a:t>
            </a:r>
          </a:p>
          <a:p>
            <a:pPr lvl="2"/>
            <a:r>
              <a:rPr lang="en-US" dirty="0" smtClean="0"/>
              <a:t>LED</a:t>
            </a:r>
          </a:p>
          <a:p>
            <a:pPr lvl="2"/>
            <a:r>
              <a:rPr lang="en-US" dirty="0" smtClean="0"/>
              <a:t>220</a:t>
            </a:r>
            <a:r>
              <a:rPr lang="el-GR" dirty="0" smtClean="0"/>
              <a:t>Ω</a:t>
            </a:r>
            <a:r>
              <a:rPr lang="en-US" dirty="0" smtClean="0"/>
              <a:t> Resistor</a:t>
            </a:r>
          </a:p>
          <a:p>
            <a:pPr lvl="2"/>
            <a:r>
              <a:rPr lang="en-US" dirty="0" smtClean="0"/>
              <a:t>6.8K</a:t>
            </a:r>
            <a:r>
              <a:rPr lang="el-GR" dirty="0" smtClean="0"/>
              <a:t>Ω</a:t>
            </a:r>
            <a:r>
              <a:rPr lang="en-US" dirty="0" smtClean="0"/>
              <a:t> Resistor</a:t>
            </a:r>
          </a:p>
          <a:p>
            <a:pPr lvl="2"/>
            <a:r>
              <a:rPr lang="en-US" dirty="0" smtClean="0"/>
              <a:t>270</a:t>
            </a:r>
            <a:r>
              <a:rPr lang="el-GR" dirty="0" smtClean="0"/>
              <a:t>Ω</a:t>
            </a:r>
            <a:r>
              <a:rPr lang="en-US" dirty="0" smtClean="0"/>
              <a:t> Resistor</a:t>
            </a:r>
          </a:p>
          <a:p>
            <a:pPr lvl="2"/>
            <a:r>
              <a:rPr lang="en-US" dirty="0" smtClean="0"/>
              <a:t>10k</a:t>
            </a:r>
            <a:r>
              <a:rPr lang="el-GR" dirty="0" smtClean="0"/>
              <a:t>Ω</a:t>
            </a:r>
            <a:r>
              <a:rPr lang="en-US" dirty="0" smtClean="0"/>
              <a:t> potentiometer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41337" y="1134533"/>
            <a:ext cx="6841066" cy="36152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-16930" y="2971801"/>
            <a:ext cx="6841066" cy="3759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 descr="E:\Engineering\2015 Fall\EECT 121\Week 10\PIECES(5)\Simulation LED 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8052"/>
            <a:ext cx="6283923" cy="29444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64733" y="1557895"/>
            <a:ext cx="23791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Multisim</a:t>
            </a:r>
            <a:r>
              <a:rPr lang="en-US" dirty="0" smtClean="0"/>
              <a:t> Schematics of the circuit.  </a:t>
            </a:r>
            <a:endParaRPr lang="en-US" dirty="0"/>
          </a:p>
        </p:txBody>
      </p:sp>
      <p:pic>
        <p:nvPicPr>
          <p:cNvPr id="9" name="Picture 2" descr="E:\Engineering\2015 Fall\EECT 121\Week 10\PIECES(5)\Simulation LED o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274" y="1122677"/>
            <a:ext cx="6009593" cy="28315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11532" y="4004735"/>
            <a:ext cx="23791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 of the circuit with the LED off.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8600" y="3039534"/>
            <a:ext cx="23791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 of the circuit with the LED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Engineering\2015 Fall\EECT 121\Week 10\PIECES(5)\DSCN2563.JPG"/>
          <p:cNvPicPr>
            <a:picLocks noChangeAspect="1" noChangeArrowheads="1"/>
          </p:cNvPicPr>
          <p:nvPr/>
        </p:nvPicPr>
        <p:blipFill>
          <a:blip r:embed="rId2" cstate="print"/>
          <a:srcRect t="21053" b="37742"/>
          <a:stretch>
            <a:fillRect/>
          </a:stretch>
        </p:blipFill>
        <p:spPr bwMode="auto">
          <a:xfrm>
            <a:off x="8805030" y="3174998"/>
            <a:ext cx="3259969" cy="1007533"/>
          </a:xfrm>
          <a:prstGeom prst="rect">
            <a:avLst/>
          </a:prstGeom>
          <a:noFill/>
        </p:spPr>
      </p:pic>
      <p:pic>
        <p:nvPicPr>
          <p:cNvPr id="2052" name="Picture 4" descr="E:\Engineering\2015 Fall\EECT 121\Week 10\PIECES(5)\DSCN2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6381" y="511386"/>
            <a:ext cx="2488414" cy="1866460"/>
          </a:xfrm>
          <a:prstGeom prst="rect">
            <a:avLst/>
          </a:prstGeom>
          <a:noFill/>
        </p:spPr>
      </p:pic>
      <p:pic>
        <p:nvPicPr>
          <p:cNvPr id="2053" name="Picture 5" descr="E:\Engineering\2015 Fall\EECT 121\Week 10\PIECES(5)\Built in lab Complete LED o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500" y="982128"/>
            <a:ext cx="4575935" cy="2946400"/>
          </a:xfrm>
          <a:prstGeom prst="rect">
            <a:avLst/>
          </a:prstGeom>
          <a:noFill/>
        </p:spPr>
      </p:pic>
      <p:pic>
        <p:nvPicPr>
          <p:cNvPr id="2054" name="Picture 6" descr="E:\Engineering\2015 Fall\EECT 121\Week 10\PIECES(5)\Bulit in lab complete LED 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806" y="4417905"/>
            <a:ext cx="3115394" cy="1944606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00067" y="4441966"/>
          <a:ext cx="2717800" cy="929640"/>
        </p:xfrm>
        <a:graphic>
          <a:graphicData uri="http://schemas.openxmlformats.org/drawingml/2006/table">
            <a:tbl>
              <a:tblPr/>
              <a:tblGrid>
                <a:gridCol w="8890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Measured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26.9E+3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27.0E+3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326.87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Potentiometer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920061" y="812794"/>
            <a:ext cx="423333" cy="123613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19794" y="1904994"/>
            <a:ext cx="753534" cy="32173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046129" y="2997194"/>
            <a:ext cx="448732" cy="98213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749800" y="2827861"/>
            <a:ext cx="110061" cy="10922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50061" y="1430861"/>
            <a:ext cx="1363133" cy="60113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60528" y="2387594"/>
            <a:ext cx="770467" cy="13546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11128" y="420463"/>
            <a:ext cx="97365" cy="11712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34463" y="897461"/>
            <a:ext cx="1253065" cy="8974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 descr="E:\Engineering\2015 Fall\EECT 121\Week 10\PIECES(5)\Built in lab Complete LED o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465" y="4433572"/>
            <a:ext cx="2971799" cy="191351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621865" y="6417735"/>
            <a:ext cx="20235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Circuit with LED off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0665" y="6375402"/>
            <a:ext cx="20235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Circuit with LED 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991599" y="2446863"/>
            <a:ext cx="300566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Voltage readings of 9V and </a:t>
            </a:r>
            <a:r>
              <a:rPr lang="en-US" smtClean="0"/>
              <a:t>5V sources.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22399" y="457201"/>
            <a:ext cx="25315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LM317 Voltage Regulator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53931" y="42335"/>
            <a:ext cx="153246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220</a:t>
            </a:r>
            <a:r>
              <a:rPr lang="el-GR" dirty="0" smtClean="0"/>
              <a:t>Ω</a:t>
            </a:r>
            <a:r>
              <a:rPr lang="en-US" dirty="0" smtClean="0"/>
              <a:t> Resistor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65797" y="533401"/>
            <a:ext cx="21590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10k</a:t>
            </a:r>
            <a:r>
              <a:rPr lang="el-GR" dirty="0" smtClean="0"/>
              <a:t>Ω</a:t>
            </a:r>
            <a:r>
              <a:rPr lang="en-US" dirty="0" smtClean="0"/>
              <a:t> Potentiometer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6068" y="1176869"/>
            <a:ext cx="1524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270</a:t>
            </a:r>
            <a:r>
              <a:rPr lang="el-GR" dirty="0" smtClean="0"/>
              <a:t>Ω</a:t>
            </a:r>
            <a:r>
              <a:rPr lang="en-US" dirty="0" smtClean="0"/>
              <a:t> Resistor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26468" y="3903135"/>
            <a:ext cx="55879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83200" y="3979336"/>
            <a:ext cx="257386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2N2222 NPN Transistor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56402" y="1574802"/>
            <a:ext cx="212513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74LS04 Hex Inverter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31002" y="2243669"/>
            <a:ext cx="15578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6.8k</a:t>
            </a:r>
            <a:r>
              <a:rPr lang="el-GR" dirty="0" smtClean="0"/>
              <a:t>Ω</a:t>
            </a:r>
            <a:r>
              <a:rPr lang="en-US" dirty="0" smtClean="0"/>
              <a:t> Resistor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7179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The switch for the inverter was left floating. Once the switch was properly grounded the circuit worked as planned.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 transistor can be used as a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E:\Engineering\2015 Fall\EECT 121\Parts\2N2222 1st page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1" y="1093789"/>
            <a:ext cx="3536950" cy="4575714"/>
          </a:xfrm>
          <a:prstGeom prst="rect">
            <a:avLst/>
          </a:prstGeom>
          <a:noFill/>
        </p:spPr>
      </p:pic>
      <p:pic>
        <p:nvPicPr>
          <p:cNvPr id="1027" name="Picture 3" descr="E:\Engineering\2015 Fall\EECT 121\Parts\74LS04 1st page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7604" y="1090083"/>
            <a:ext cx="3540305" cy="4582584"/>
          </a:xfrm>
          <a:prstGeom prst="rect">
            <a:avLst/>
          </a:prstGeom>
          <a:noFill/>
        </p:spPr>
      </p:pic>
      <p:pic>
        <p:nvPicPr>
          <p:cNvPr id="1028" name="Picture 4" descr="E:\Engineering\2015 Fall\EECT 121\Parts\LM317 voltage reg 1st page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8064" y="1099209"/>
            <a:ext cx="3516314" cy="45380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6069" y="5672668"/>
            <a:ext cx="212513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74LS04 Hex Inverter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4333" y="5664200"/>
            <a:ext cx="257386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2N2222 NPN Transistor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95266" y="5621867"/>
            <a:ext cx="25315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LM317 Voltage Regulator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334</TotalTime>
  <Words>222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Lab 5 NPN Transistor Switch</vt:lpstr>
      <vt:lpstr>Objectives:</vt:lpstr>
      <vt:lpstr>Data/Lab Results/Simulations/Schematics: </vt:lpstr>
      <vt:lpstr>PowerPoint Presentation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H Johnson</cp:lastModifiedBy>
  <cp:revision>56</cp:revision>
  <dcterms:created xsi:type="dcterms:W3CDTF">2015-01-21T16:59:32Z</dcterms:created>
  <dcterms:modified xsi:type="dcterms:W3CDTF">2015-12-15T22:45:53Z</dcterms:modified>
</cp:coreProperties>
</file>