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85" r:id="rId2"/>
    <p:sldMasterId id="2147483880" r:id="rId3"/>
    <p:sldMasterId id="2147483904" r:id="rId4"/>
  </p:sldMasterIdLst>
  <p:sldIdLst>
    <p:sldId id="256" r:id="rId5"/>
    <p:sldId id="257" r:id="rId6"/>
    <p:sldId id="259" r:id="rId7"/>
    <p:sldId id="266" r:id="rId8"/>
    <p:sldId id="263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1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3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18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44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84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50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9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10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47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55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14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84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164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13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16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81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89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801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177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6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134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295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19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054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184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207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172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140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233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732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1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8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895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529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272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295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88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81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9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0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7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8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8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1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6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11</a:t>
            </a:r>
            <a:br>
              <a:rPr lang="en-US" dirty="0" smtClean="0"/>
            </a:br>
            <a:r>
              <a:rPr lang="en-US" sz="4900" dirty="0" smtClean="0"/>
              <a:t>Band Pass Filter </a:t>
            </a:r>
            <a:r>
              <a:rPr lang="en-US" sz="4900" smtClean="0"/>
              <a:t>Using an </a:t>
            </a:r>
            <a:r>
              <a:rPr lang="en-US" sz="4900" dirty="0" smtClean="0"/>
              <a:t>OP Amp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By</a:t>
            </a:r>
            <a:r>
              <a:rPr lang="en-US" dirty="0" smtClean="0"/>
              <a:t>: Dakota Johnson</a:t>
            </a:r>
            <a:endParaRPr lang="en-US" dirty="0" smtClean="0"/>
          </a:p>
          <a:p>
            <a:r>
              <a:rPr lang="en-US" dirty="0" smtClean="0"/>
              <a:t> Lab Partner</a:t>
            </a:r>
            <a:r>
              <a:rPr lang="en-US" dirty="0" smtClean="0"/>
              <a:t>: Josiah Abel</a:t>
            </a:r>
            <a:endParaRPr lang="en-US" dirty="0" smtClean="0"/>
          </a:p>
          <a:p>
            <a:r>
              <a:rPr lang="en-US" dirty="0" smtClean="0"/>
              <a:t>Instructor: Andy Bell</a:t>
            </a:r>
          </a:p>
          <a:p>
            <a:r>
              <a:rPr lang="en-US" dirty="0" smtClean="0"/>
              <a:t>Bench Number: </a:t>
            </a:r>
            <a:r>
              <a:rPr lang="en-US" dirty="0" smtClean="0"/>
              <a:t>6</a:t>
            </a:r>
            <a:endParaRPr lang="en-US" dirty="0" smtClean="0"/>
          </a:p>
          <a:p>
            <a:r>
              <a:rPr lang="en-US" dirty="0" smtClean="0"/>
              <a:t>Class: EECT 121-50C</a:t>
            </a:r>
          </a:p>
          <a:p>
            <a:r>
              <a:rPr lang="en-US" dirty="0" smtClean="0"/>
              <a:t>Date</a:t>
            </a:r>
            <a:r>
              <a:rPr lang="en-US" dirty="0" smtClean="0"/>
              <a:t>: 12/15/2015</a:t>
            </a:r>
            <a:endParaRPr lang="en-US" dirty="0"/>
          </a:p>
        </p:txBody>
      </p:sp>
      <p:sp>
        <p:nvSpPr>
          <p:cNvPr id="4" name="L-Shape 3"/>
          <p:cNvSpPr/>
          <p:nvPr/>
        </p:nvSpPr>
        <p:spPr>
          <a:xfrm>
            <a:off x="0" y="6331527"/>
            <a:ext cx="4368800" cy="526473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-Shape 4"/>
          <p:cNvSpPr/>
          <p:nvPr/>
        </p:nvSpPr>
        <p:spPr>
          <a:xfrm rot="10800000">
            <a:off x="7823200" y="0"/>
            <a:ext cx="4368800" cy="526473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9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710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9439"/>
            <a:ext cx="10515600" cy="154727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200" dirty="0" smtClean="0"/>
              <a:t>Simulate a band pass filter that attenuates frequencies other than 1kHz with </a:t>
            </a:r>
            <a:r>
              <a:rPr lang="en-US" sz="3200" dirty="0" err="1" smtClean="0"/>
              <a:t>multisim</a:t>
            </a:r>
            <a:endParaRPr lang="en-US" sz="3200" dirty="0" smtClean="0"/>
          </a:p>
          <a:p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21589" y="28639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Equipment and Parts: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3951" y="4160533"/>
            <a:ext cx="10515600" cy="15472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2"/>
            <a:r>
              <a:rPr lang="en-US" dirty="0" err="1" smtClean="0"/>
              <a:t>Multisim</a:t>
            </a:r>
            <a:r>
              <a:rPr lang="en-US" dirty="0" smtClean="0"/>
              <a:t> 13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30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237" y="245642"/>
            <a:ext cx="11097490" cy="159751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Data/Lab </a:t>
            </a:r>
            <a:r>
              <a:rPr lang="en-US" dirty="0" smtClean="0"/>
              <a:t>Results/Simulations/Schematics: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7" name="Picture 3" descr="E:\Engineering\2015 Fall\EECT 121\week 15\Lab 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9057" y="1696270"/>
            <a:ext cx="4980725" cy="4390775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19246" y="4546370"/>
          <a:ext cx="1828800" cy="14935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fc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Hz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  <a:r>
                        <a:rPr lang="en-US" sz="1100" b="0" i="0" u="none" strike="noStrike" baseline="-2500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125.0E+0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22.0E-9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57.9E+3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Ω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115.7E+3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Ω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455.7E+0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Ω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56018" y="6065543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Table of values for the simulation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5143" y="6083476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Multisim</a:t>
            </a:r>
            <a:r>
              <a:rPr lang="en-US" dirty="0" smtClean="0"/>
              <a:t> Schematics of the circuit.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53073" y="1045313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Circuit Type: </a:t>
            </a:r>
          </a:p>
          <a:p>
            <a:pPr algn="ctr"/>
            <a:r>
              <a:rPr lang="en-US" dirty="0" smtClean="0"/>
              <a:t>Multiple Feedback</a:t>
            </a:r>
          </a:p>
        </p:txBody>
      </p:sp>
      <p:pic>
        <p:nvPicPr>
          <p:cNvPr id="1028" name="Picture 4" descr="E:\Engineering\2015 Fall\EECT 121\week 15\Band pass equation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922" y="1373562"/>
            <a:ext cx="2301875" cy="541337"/>
          </a:xfrm>
          <a:prstGeom prst="rect">
            <a:avLst/>
          </a:prstGeom>
          <a:noFill/>
        </p:spPr>
      </p:pic>
      <p:pic>
        <p:nvPicPr>
          <p:cNvPr id="1029" name="Picture 5" descr="E:\Engineering\2015 Fall\EECT 121\week 15\Band pass equation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61638" y="2382194"/>
            <a:ext cx="3187709" cy="1391957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011191" y="3788507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Equation used to find R1, R2, and R3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885681" y="1941785"/>
            <a:ext cx="261198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Equation for bandwidth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6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Engineering\2015 Fall\EECT 121\week 15\Lab 11 freq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1353" y="627533"/>
            <a:ext cx="8800930" cy="4948517"/>
          </a:xfrm>
          <a:prstGeom prst="rect">
            <a:avLst/>
          </a:prstGeom>
          <a:noFill/>
        </p:spPr>
      </p:pic>
      <p:pic>
        <p:nvPicPr>
          <p:cNvPr id="3" name="Picture 2" descr="E:\Engineering\2015 Fall\EECT 121\week 15\Lab 11 freq.PNG"/>
          <p:cNvPicPr>
            <a:picLocks noChangeAspect="1" noChangeArrowheads="1"/>
          </p:cNvPicPr>
          <p:nvPr/>
        </p:nvPicPr>
        <p:blipFill>
          <a:blip r:embed="rId2" cstate="print"/>
          <a:srcRect l="67100" t="10364" r="19457" b="71391"/>
          <a:stretch>
            <a:fillRect/>
          </a:stretch>
        </p:blipFill>
        <p:spPr bwMode="auto">
          <a:xfrm>
            <a:off x="439271" y="1676400"/>
            <a:ext cx="2725270" cy="207981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30303" y="2707342"/>
            <a:ext cx="2662521" cy="179293"/>
          </a:xfrm>
          <a:prstGeom prst="rect">
            <a:avLst/>
          </a:prstGeom>
          <a:solidFill>
            <a:schemeClr val="accent2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7710" y="3752646"/>
            <a:ext cx="2065137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from the diagram x2 is in Hz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63073" y="5581449"/>
            <a:ext cx="2773350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Frequency Response and phase shift diagrams for the band pass filter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Troubleshooting: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1"/>
            <a:ext cx="10515600" cy="171796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A design was first made using the </a:t>
            </a:r>
            <a:r>
              <a:rPr lang="en-US" dirty="0" err="1" smtClean="0"/>
              <a:t>Sallen</a:t>
            </a:r>
            <a:r>
              <a:rPr lang="en-US" dirty="0" smtClean="0"/>
              <a:t>-Key topology. This design was not functioning correctly so a multiple feedback topology was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1"/>
            <a:ext cx="10515600" cy="146858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A band pass filter that attenuates frequencies other than 1kHz was built.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422</TotalTime>
  <Words>163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Wingdings 2</vt:lpstr>
      <vt:lpstr>HDOfficeLightV0</vt:lpstr>
      <vt:lpstr>1_HDOfficeLightV0</vt:lpstr>
      <vt:lpstr>2_HDOfficeLightV0</vt:lpstr>
      <vt:lpstr>3_HDOfficeLightV0</vt:lpstr>
      <vt:lpstr>Lab 11 Band Pass Filter Using an OP Amp</vt:lpstr>
      <vt:lpstr>Objectives:</vt:lpstr>
      <vt:lpstr>Data/Lab Results/Simulations/Schematics: </vt:lpstr>
      <vt:lpstr>PowerPoint Presentation</vt:lpstr>
      <vt:lpstr>Troubleshooting:</vt:lpstr>
      <vt:lpstr>Conclusion: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X</dc:title>
  <dc:creator>Dakota H Johnson</dc:creator>
  <cp:lastModifiedBy>Dakota H Johnson</cp:lastModifiedBy>
  <cp:revision>50</cp:revision>
  <dcterms:created xsi:type="dcterms:W3CDTF">2015-01-21T16:59:32Z</dcterms:created>
  <dcterms:modified xsi:type="dcterms:W3CDTF">2015-12-15T22:49:33Z</dcterms:modified>
</cp:coreProperties>
</file>