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  <p:sldMasterId id="2147483785" r:id="rId2"/>
    <p:sldMasterId id="2147483880" r:id="rId3"/>
    <p:sldMasterId id="2147483904" r:id="rId4"/>
  </p:sldMasterIdLst>
  <p:sldIdLst>
    <p:sldId id="256" r:id="rId5"/>
    <p:sldId id="257" r:id="rId6"/>
    <p:sldId id="259" r:id="rId7"/>
    <p:sldId id="266" r:id="rId8"/>
    <p:sldId id="263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817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034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918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44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3842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850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129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910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2477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552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5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36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0140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5847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51648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6139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2168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8817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3891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6801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5177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167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7134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0295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319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7054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0184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3207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51721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8140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92334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57327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916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38850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88957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45292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62723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02951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288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819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91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205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370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782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582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013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569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E395E2E-22F7-4556-8D58-79DFC6FA0AEE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63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  <p:sldLayoutId id="2147483906" r:id="rId2"/>
    <p:sldLayoutId id="2147483907" r:id="rId3"/>
    <p:sldLayoutId id="2147483908" r:id="rId4"/>
    <p:sldLayoutId id="2147483909" r:id="rId5"/>
    <p:sldLayoutId id="2147483910" r:id="rId6"/>
    <p:sldLayoutId id="2147483911" r:id="rId7"/>
    <p:sldLayoutId id="2147483912" r:id="rId8"/>
    <p:sldLayoutId id="2147483913" r:id="rId9"/>
    <p:sldLayoutId id="2147483914" r:id="rId10"/>
    <p:sldLayoutId id="21474839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Lab 10</a:t>
            </a:r>
            <a:br>
              <a:rPr lang="en-US" dirty="0" smtClean="0"/>
            </a:br>
            <a:r>
              <a:rPr lang="en-US" sz="4900" dirty="0" smtClean="0"/>
              <a:t>High Pass Filter Using  an OP Amp</a:t>
            </a:r>
            <a:endParaRPr lang="en-US" sz="49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By</a:t>
            </a:r>
            <a:r>
              <a:rPr lang="en-US" dirty="0" smtClean="0"/>
              <a:t>: Dakota Johnson</a:t>
            </a:r>
            <a:endParaRPr lang="en-US" dirty="0" smtClean="0"/>
          </a:p>
          <a:p>
            <a:r>
              <a:rPr lang="en-US" dirty="0" smtClean="0"/>
              <a:t> Lab Partner</a:t>
            </a:r>
            <a:r>
              <a:rPr lang="en-US" dirty="0" smtClean="0"/>
              <a:t>: Josiah Abel</a:t>
            </a:r>
            <a:endParaRPr lang="en-US" dirty="0" smtClean="0"/>
          </a:p>
          <a:p>
            <a:r>
              <a:rPr lang="en-US" dirty="0" smtClean="0"/>
              <a:t>Instructor: Andy Bell</a:t>
            </a:r>
          </a:p>
          <a:p>
            <a:r>
              <a:rPr lang="en-US" dirty="0" smtClean="0"/>
              <a:t>Bench Number: </a:t>
            </a:r>
            <a:r>
              <a:rPr lang="en-US" dirty="0" smtClean="0"/>
              <a:t>6</a:t>
            </a:r>
            <a:endParaRPr lang="en-US" dirty="0" smtClean="0"/>
          </a:p>
          <a:p>
            <a:r>
              <a:rPr lang="en-US" dirty="0" smtClean="0"/>
              <a:t>Class: EECT 121-50C</a:t>
            </a:r>
          </a:p>
          <a:p>
            <a:r>
              <a:rPr lang="en-US" dirty="0" smtClean="0"/>
              <a:t>Date</a:t>
            </a:r>
            <a:r>
              <a:rPr lang="en-US" dirty="0" smtClean="0"/>
              <a:t>: 12/15/2015</a:t>
            </a:r>
            <a:endParaRPr lang="en-US" dirty="0"/>
          </a:p>
        </p:txBody>
      </p:sp>
      <p:sp>
        <p:nvSpPr>
          <p:cNvPr id="4" name="L-Shape 3"/>
          <p:cNvSpPr/>
          <p:nvPr/>
        </p:nvSpPr>
        <p:spPr>
          <a:xfrm>
            <a:off x="0" y="6331527"/>
            <a:ext cx="4368800" cy="526473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-Shape 4"/>
          <p:cNvSpPr/>
          <p:nvPr/>
        </p:nvSpPr>
        <p:spPr>
          <a:xfrm rot="10800000">
            <a:off x="7823200" y="0"/>
            <a:ext cx="4368800" cy="526473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39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7109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Objectives: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9439"/>
            <a:ext cx="10515600" cy="1547278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3200" dirty="0" smtClean="0"/>
              <a:t>Simulate a high pass filter that attenuates frequencies below 1kHz with </a:t>
            </a:r>
            <a:r>
              <a:rPr lang="en-US" sz="3200" dirty="0" err="1" smtClean="0"/>
              <a:t>multisim</a:t>
            </a:r>
            <a:endParaRPr lang="en-US" sz="3200" dirty="0" smtClean="0"/>
          </a:p>
          <a:p>
            <a:endParaRPr lang="en-US" sz="16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21589" y="28639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Equipment and Parts: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43951" y="4160533"/>
            <a:ext cx="10515600" cy="154727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2"/>
            <a:endParaRPr lang="en-US" dirty="0" smtClean="0"/>
          </a:p>
          <a:p>
            <a:pPr lvl="2"/>
            <a:r>
              <a:rPr lang="en-US" dirty="0" err="1" smtClean="0"/>
              <a:t>Multisim</a:t>
            </a:r>
            <a:r>
              <a:rPr lang="en-US" dirty="0" smtClean="0"/>
              <a:t> 13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7305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237" y="245642"/>
            <a:ext cx="11097490" cy="1597518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Data/Lab </a:t>
            </a:r>
            <a:r>
              <a:rPr lang="en-US" dirty="0" smtClean="0"/>
              <a:t>Results/Simulations/Schematics: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027" name="Picture 3" descr="E:\Engineering\2015 Fall\EECT 121\week 15\Lab 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6942" y="1804426"/>
            <a:ext cx="7476845" cy="4395650"/>
          </a:xfrm>
          <a:prstGeom prst="rect">
            <a:avLst/>
          </a:prstGeom>
          <a:noFill/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740605" y="3924442"/>
          <a:ext cx="1828800" cy="130302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fc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Hz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  <a:r>
                        <a:rPr lang="en-US" sz="1100" b="0" i="0" u="none" strike="noStrike" baseline="-250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a1=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1.4142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100.0E-9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2.3E+3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Ω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3.2E+3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Ω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495302" y="5231825"/>
            <a:ext cx="2379134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Table of values for the simulation</a:t>
            </a:r>
            <a:endParaRPr lang="en-US" dirty="0"/>
          </a:p>
        </p:txBody>
      </p:sp>
      <p:pic>
        <p:nvPicPr>
          <p:cNvPr id="1028" name="Picture 4" descr="E:\Engineering\2015 Fall\EECT 121\week 15\High pass filter equat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01151" y="1562100"/>
            <a:ext cx="1303337" cy="9906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560653" y="6137266"/>
            <a:ext cx="2379134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Multisim</a:t>
            </a:r>
            <a:r>
              <a:rPr lang="en-US" dirty="0" smtClean="0"/>
              <a:t> Schematics of the circuit. 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650303" y="1099103"/>
            <a:ext cx="2379134" cy="9233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Circuit Type:</a:t>
            </a:r>
          </a:p>
          <a:p>
            <a:pPr algn="ctr"/>
            <a:r>
              <a:rPr lang="en-US" dirty="0" err="1" smtClean="0"/>
              <a:t>Sallen</a:t>
            </a:r>
            <a:r>
              <a:rPr lang="en-US" dirty="0" smtClean="0"/>
              <a:t>-Key</a:t>
            </a:r>
          </a:p>
          <a:p>
            <a:pPr algn="ctr"/>
            <a:r>
              <a:rPr lang="en-US" dirty="0" err="1" smtClean="0"/>
              <a:t>Tschebycheff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504263" y="2515519"/>
            <a:ext cx="2379134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Equations used to find R1 and R2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16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Engineering\2015 Fall\EECT 121\week 15\Lab 10 freq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37094" y="573741"/>
            <a:ext cx="8508296" cy="4783977"/>
          </a:xfrm>
          <a:prstGeom prst="rect">
            <a:avLst/>
          </a:prstGeom>
          <a:noFill/>
        </p:spPr>
      </p:pic>
      <p:pic>
        <p:nvPicPr>
          <p:cNvPr id="3" name="Picture 2" descr="E:\Engineering\2015 Fall\EECT 121\week 15\Lab 10 freq.PNG"/>
          <p:cNvPicPr>
            <a:picLocks noChangeAspect="1" noChangeArrowheads="1"/>
          </p:cNvPicPr>
          <p:nvPr/>
        </p:nvPicPr>
        <p:blipFill>
          <a:blip r:embed="rId2" cstate="print"/>
          <a:srcRect l="43455" t="24692" r="43162" b="56603"/>
          <a:stretch>
            <a:fillRect/>
          </a:stretch>
        </p:blipFill>
        <p:spPr bwMode="auto">
          <a:xfrm>
            <a:off x="116541" y="1595718"/>
            <a:ext cx="3365127" cy="2644588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152401" y="2886635"/>
            <a:ext cx="3245224" cy="394447"/>
          </a:xfrm>
          <a:prstGeom prst="rect">
            <a:avLst/>
          </a:prstGeom>
          <a:solidFill>
            <a:schemeClr val="accent2">
              <a:alpha val="5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18086" y="4236740"/>
            <a:ext cx="2719562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Data from the diagram x2 is in Hz and y2 is in dB.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61686" y="5384225"/>
            <a:ext cx="2773350" cy="9233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Frequency Response and phase shift diagrams for the high pass filter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91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Troubleshooting: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5127" y="1828801"/>
            <a:ext cx="10515600" cy="1717964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457200" lvl="1" indent="0">
              <a:buNone/>
            </a:pPr>
            <a:r>
              <a:rPr lang="en-US" dirty="0" smtClean="0"/>
              <a:t>The parameters for testing were not precise enough. To change this the parameters were changed from a maximum of 1MHz to 100kHz and it behaved as expected.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17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Conclusion: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5127" y="1828801"/>
            <a:ext cx="10515600" cy="146858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A high pass filter that attenuates frequencies below 1kHz was built.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36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293</TotalTime>
  <Words>164</Words>
  <Application>Microsoft Office PowerPoint</Application>
  <PresentationFormat>Widescreen</PresentationFormat>
  <Paragraphs>47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Calibri</vt:lpstr>
      <vt:lpstr>Calibri Light</vt:lpstr>
      <vt:lpstr>Wingdings 2</vt:lpstr>
      <vt:lpstr>HDOfficeLightV0</vt:lpstr>
      <vt:lpstr>1_HDOfficeLightV0</vt:lpstr>
      <vt:lpstr>2_HDOfficeLightV0</vt:lpstr>
      <vt:lpstr>3_HDOfficeLightV0</vt:lpstr>
      <vt:lpstr>Lab 10 High Pass Filter Using  an OP Amp</vt:lpstr>
      <vt:lpstr>Objectives:</vt:lpstr>
      <vt:lpstr>Data/Lab Results/Simulations/Schematics: </vt:lpstr>
      <vt:lpstr>PowerPoint Presentation</vt:lpstr>
      <vt:lpstr>Troubleshooting:</vt:lpstr>
      <vt:lpstr>Conclusion: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X</dc:title>
  <dc:creator>Dakota H Johnson</dc:creator>
  <cp:lastModifiedBy>Dakota H Johnson</cp:lastModifiedBy>
  <cp:revision>42</cp:revision>
  <dcterms:created xsi:type="dcterms:W3CDTF">2015-01-21T16:59:32Z</dcterms:created>
  <dcterms:modified xsi:type="dcterms:W3CDTF">2015-12-15T22:49:06Z</dcterms:modified>
</cp:coreProperties>
</file>