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85" r:id="rId2"/>
    <p:sldMasterId id="2147483880" r:id="rId3"/>
    <p:sldMasterId id="2147483904" r:id="rId4"/>
  </p:sldMasterIdLst>
  <p:notesMasterIdLst>
    <p:notesMasterId r:id="rId15"/>
  </p:notesMasterIdLst>
  <p:sldIdLst>
    <p:sldId id="256" r:id="rId5"/>
    <p:sldId id="257" r:id="rId6"/>
    <p:sldId id="259" r:id="rId7"/>
    <p:sldId id="268" r:id="rId8"/>
    <p:sldId id="265" r:id="rId9"/>
    <p:sldId id="267" r:id="rId10"/>
    <p:sldId id="266" r:id="rId11"/>
    <p:sldId id="263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0CB31-5D3B-42AA-A194-E9F9275EC7BB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B6D8-0834-43A9-BA41-84D998EA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3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B6D8-0834-43A9-BA41-84D998EA7F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0C0E-F327-40B7-AAE6-32F18BD02353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1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AE16-B6B2-46C4-913F-2C6DE89F7D18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372E-04AB-4842-AE77-9ADA39D3638E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6113-C76E-452C-B116-A3D6E2A98A51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44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1A03-B525-472C-9D20-8444EB777696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EEE7-A695-487C-9CEE-9019FF29ED73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07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C617B-BE6F-4A6E-B7A9-DC9BDE493D54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6F57-7C07-487C-93D9-95D2733243BC}" type="datetime1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1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19BB-3392-450B-91AD-8AEB697A2324}" type="datetime1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4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E8D7-2440-4A6C-B0D1-D6CC6E87A8D1}" type="datetime1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6956-D39B-4897-9787-A289551341AB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08FD-AD65-44D8-81DD-00B9DB21A846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A0D7-6AC5-4DC1-8698-4985F73CC375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AA53-6836-4E5D-AB96-168678152B34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A5703-A9B1-42D6-A434-3A4F5D7E7A69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64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511-6C6C-45AA-BD2E-4A14E75D977E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139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734E4-65A6-4D1B-A884-EBE66D30640F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1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5C77-2705-4A77-AD98-73160D83ED90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817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659-2637-454D-9065-3639D0F17B5A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71B6-FA46-4339-99D3-70B3B610A664}" type="datetime1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0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2644-990C-477A-8892-96D7F3BA1A75}" type="datetime1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1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70DC-F175-41ED-A5AF-986D04C7BEDA}" type="datetime1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71B-7E5F-4230-8076-2140726699F7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3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324F2-1E1B-430F-BD4E-5C0E2525D6E3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F263-5DD9-40C4-AAF3-ACA08652A8B9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F460-4130-4A4A-ACFD-7C0722C5607A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05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0A83-43B7-449F-8EEA-C8D7CB9452B6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84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24F5-8D75-4F0A-B5EB-4F795B04C407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207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0329-BF4E-4721-A5EE-890799701C09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7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4872-E553-48CC-BF15-7C81F4888067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40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C11C3-27A3-4DBF-87CB-70AD1168EAD8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2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3DA6-88D8-459D-8D31-2DC561858D5E}" type="datetime1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73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F2B1-090F-4F0E-BCF8-B2A22BF18661}" type="datetime1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5EF0-E0C4-4089-8ED0-5BCF0EEC6547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5674-7E17-4270-9243-17B7BD31E1F7}" type="datetime1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5E618-6EF1-4790-8C5D-0B973683A5D8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BF01-6763-4420-BFC6-7126F13B37A5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70E-D7A3-4F39-9970-E3BA16116028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AC7A-C307-4D84-B480-7CC9079DC0B6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880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4EDC7-85A7-4FE4-8B5F-D5A46B5D16C3}" type="datetime1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B18B-3DEC-4E75-87AD-E512581568E2}" type="datetime1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82DA-D66D-4039-BA43-48B92722E606}" type="datetime1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BC71-41BA-438F-B45D-A49CAE7AD7C4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C43-9856-423F-965A-D693D8996BFF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1BDC725-0EF1-476C-AC79-6CA5A58AD0F3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13A187-DA1F-4C6A-BC8B-62C4B4EE1920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05039A-FFC8-439A-87BB-5B76FFFD83AD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DA4E9DA-812D-4861-8CAB-39432EF8918F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Data%20Sheets/ds12019(1).pdf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1:  Switching Diode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By: Dakota Johnson</a:t>
            </a:r>
          </a:p>
          <a:p>
            <a:r>
              <a:rPr lang="en-US" dirty="0" smtClean="0"/>
              <a:t> Lab Partner: Josiah Abel</a:t>
            </a:r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Bench Number: 6</a:t>
            </a:r>
          </a:p>
          <a:p>
            <a:r>
              <a:rPr lang="en-US" dirty="0" smtClean="0"/>
              <a:t>Class: EECT 121-50C</a:t>
            </a:r>
          </a:p>
          <a:p>
            <a:r>
              <a:rPr lang="en-US" dirty="0" smtClean="0"/>
              <a:t>Date: </a:t>
            </a:r>
            <a:r>
              <a:rPr lang="en-US" dirty="0" smtClean="0"/>
              <a:t>12/15/2015</a:t>
            </a:r>
            <a:endParaRPr lang="en-US" dirty="0"/>
          </a:p>
        </p:txBody>
      </p:sp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Data Sheet: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46" y="1092470"/>
            <a:ext cx="4527161" cy="53318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5353" y="6424323"/>
            <a:ext cx="253153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1N4148 Switching Diode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39"/>
            <a:ext cx="10515600" cy="933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600" dirty="0" smtClean="0"/>
              <a:t>To Observe some characteristics of a 1N4148 Switching Diode.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2362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 and Parts: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403600"/>
            <a:ext cx="10515600" cy="2687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Digital Multi Meter Brand: </a:t>
            </a:r>
            <a:r>
              <a:rPr lang="en-US" dirty="0" err="1" smtClean="0"/>
              <a:t>GwInstek</a:t>
            </a:r>
            <a:r>
              <a:rPr lang="en-US" dirty="0" smtClean="0"/>
              <a:t> Model #: GDM-8245 SN: CL860332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Function Generator Brand: </a:t>
            </a:r>
            <a:r>
              <a:rPr lang="en-US" dirty="0" err="1" smtClean="0"/>
              <a:t>GwInstek</a:t>
            </a:r>
            <a:r>
              <a:rPr lang="en-US" dirty="0" smtClean="0"/>
              <a:t> Model #: GFG-8210 SN: C705245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DC Power Supply Model# HY1802D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Oscilloscope Brand: Tektronix Model #: TDS220 SN: B083266</a:t>
            </a:r>
          </a:p>
          <a:p>
            <a:pPr lvl="2"/>
            <a:r>
              <a:rPr lang="en-US" dirty="0" smtClean="0"/>
              <a:t>Parts//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1N4148 Switching Diode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1k</a:t>
            </a:r>
            <a:r>
              <a:rPr lang="el-GR" dirty="0" smtClean="0"/>
              <a:t>Ω</a:t>
            </a:r>
            <a:r>
              <a:rPr lang="en-US" dirty="0" smtClean="0"/>
              <a:t> resistor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Miscellaneous wires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1k</a:t>
            </a:r>
            <a:r>
              <a:rPr lang="el-GR" dirty="0" smtClean="0"/>
              <a:t>Ω</a:t>
            </a:r>
            <a:r>
              <a:rPr lang="en-US" dirty="0" smtClean="0"/>
              <a:t> Variable Resistor (Potentiometer) 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65" y="1554959"/>
            <a:ext cx="5725324" cy="2295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29" y="4203706"/>
            <a:ext cx="5087060" cy="2124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281" y="2005125"/>
            <a:ext cx="324963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First part of the lab simulation A variable resistor was used to </a:t>
            </a:r>
            <a:r>
              <a:rPr lang="en-US" dirty="0"/>
              <a:t>a</a:t>
            </a:r>
            <a:r>
              <a:rPr lang="en-US" dirty="0" smtClean="0"/>
              <a:t>djust the forward current entering the diode. So that the voltage drop across the diode could be measured.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7281" y="4203706"/>
            <a:ext cx="324963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second part of the Lab simulation involved a fixed resistance while adjusting the voltage to achieve a similar voltage drop at max forward current.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  <a:endCxn id="4" idx="1"/>
          </p:cNvCxnSpPr>
          <p:nvPr/>
        </p:nvCxnSpPr>
        <p:spPr>
          <a:xfrm>
            <a:off x="4346918" y="5080869"/>
            <a:ext cx="1786911" cy="185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3" idx="1"/>
          </p:cNvCxnSpPr>
          <p:nvPr/>
        </p:nvCxnSpPr>
        <p:spPr>
          <a:xfrm flipV="1">
            <a:off x="4346918" y="2702882"/>
            <a:ext cx="1148647" cy="1794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49560" y="1534941"/>
            <a:ext cx="8970054" cy="50569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t="22675" r="38975" b="28541"/>
          <a:stretch/>
        </p:blipFill>
        <p:spPr>
          <a:xfrm rot="16200000">
            <a:off x="3616761" y="999909"/>
            <a:ext cx="4366695" cy="630034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br>
              <a:rPr lang="en-US" dirty="0" smtClean="0"/>
            </a:br>
            <a:r>
              <a:rPr lang="en-US" dirty="0" smtClean="0"/>
              <a:t>First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78749" y="2308172"/>
            <a:ext cx="224465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1kohm Potentiometer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37" y="2773181"/>
            <a:ext cx="24786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1N4148 Switching Diode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4837" y="3881181"/>
            <a:ext cx="1730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Forward Current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4732" y="1843160"/>
            <a:ext cx="8883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Voltage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>
          <a:xfrm>
            <a:off x="2499850" y="4250513"/>
            <a:ext cx="1579938" cy="753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3364862" y="4065847"/>
            <a:ext cx="2177034" cy="12711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7287" y="2509593"/>
            <a:ext cx="622999" cy="10217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5648380" y="2212492"/>
            <a:ext cx="360544" cy="898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6487247" y="2957847"/>
            <a:ext cx="621290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49560" y="1534941"/>
            <a:ext cx="8970054" cy="50569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36807" r="33427" b="20376"/>
          <a:stretch/>
        </p:blipFill>
        <p:spPr>
          <a:xfrm>
            <a:off x="2593378" y="1843160"/>
            <a:ext cx="6282419" cy="43537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br>
              <a:rPr lang="en-US" dirty="0" smtClean="0"/>
            </a:br>
            <a:r>
              <a:rPr lang="en-US" dirty="0" smtClean="0"/>
              <a:t>Second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7278" y="2267466"/>
            <a:ext cx="16219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1kohm Resistor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37" y="2773181"/>
            <a:ext cx="24786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1N4148 Switching Diode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4837" y="3881181"/>
            <a:ext cx="1730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Forward Current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90396" y="2108200"/>
            <a:ext cx="8883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Voltage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>
          <a:xfrm>
            <a:off x="2499850" y="4250513"/>
            <a:ext cx="2312245" cy="12018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3364862" y="4065847"/>
            <a:ext cx="1599633" cy="1684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4678" y="2434727"/>
            <a:ext cx="1113343" cy="1823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5734588" y="2477532"/>
            <a:ext cx="131043" cy="15858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6178780" y="2957847"/>
            <a:ext cx="929757" cy="1192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4" t="32619" b="43459"/>
          <a:stretch/>
        </p:blipFill>
        <p:spPr>
          <a:xfrm>
            <a:off x="7488384" y="1200060"/>
            <a:ext cx="4191001" cy="182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3985"/>
          <a:stretch/>
        </p:blipFill>
        <p:spPr>
          <a:xfrm>
            <a:off x="264395" y="1200060"/>
            <a:ext cx="6499513" cy="49859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1895" y="0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15334" y="3445739"/>
            <a:ext cx="4737100" cy="237086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A. The Oscilloscope display, where the voltage readings were obtained.</a:t>
            </a:r>
          </a:p>
          <a:p>
            <a:pPr marL="0" indent="0">
              <a:buNone/>
            </a:pPr>
            <a:r>
              <a:rPr lang="en-US" sz="1600" dirty="0" smtClean="0"/>
              <a:t>B. The Digital </a:t>
            </a:r>
            <a:r>
              <a:rPr lang="en-US" sz="1600" dirty="0" err="1" smtClean="0"/>
              <a:t>Multimeter</a:t>
            </a:r>
            <a:r>
              <a:rPr lang="en-US" sz="1600" dirty="0" smtClean="0"/>
              <a:t>, where the forward current readings were obtained.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3510" y="1302888"/>
            <a:ext cx="3767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33683" y="1298861"/>
            <a:ext cx="3674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5" y="1447237"/>
            <a:ext cx="11716327" cy="40408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0" y="1957460"/>
            <a:ext cx="11316299" cy="30204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71237" y="245642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71796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lvl="1"/>
            <a:r>
              <a:rPr lang="en-US" dirty="0" smtClean="0"/>
              <a:t>There was some difficulty properly adjusting the Variable Power Supply the desired levels.</a:t>
            </a:r>
          </a:p>
          <a:p>
            <a:pPr lvl="1"/>
            <a:r>
              <a:rPr lang="en-US" dirty="0" smtClean="0"/>
              <a:t>The lab itself was designed by another group and was improperly explained.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46858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The Switching Diode’s Characteristics were measured in the Lab and compared to that of the datasheet and found to be similar.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472</TotalTime>
  <Words>293</Words>
  <Application>Microsoft Office PowerPoint</Application>
  <PresentationFormat>Widescreen</PresentationFormat>
  <Paragraphs>57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Wingdings 2</vt:lpstr>
      <vt:lpstr>HDOfficeLightV0</vt:lpstr>
      <vt:lpstr>1_HDOfficeLightV0</vt:lpstr>
      <vt:lpstr>2_HDOfficeLightV0</vt:lpstr>
      <vt:lpstr>3_HDOfficeLightV0</vt:lpstr>
      <vt:lpstr>Lab 1:  Switching Diode</vt:lpstr>
      <vt:lpstr>Objectives:</vt:lpstr>
      <vt:lpstr>Data/Lab Results/Simulations/Schematics: </vt:lpstr>
      <vt:lpstr>Data/Lab Results/Simulations/Schematics: First Part</vt:lpstr>
      <vt:lpstr>Data/Lab Results/Simulations/Schematics: Second Part</vt:lpstr>
      <vt:lpstr>Data/Lab Results/Simulations/Schematics: </vt:lpstr>
      <vt:lpstr>Lab Results:</vt:lpstr>
      <vt:lpstr>Troubleshooting:</vt:lpstr>
      <vt:lpstr>Conclusion:</vt:lpstr>
      <vt:lpstr>Data Sheet: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Johnson;Josiah Abel</dc:creator>
  <cp:lastModifiedBy>Dakota H Johnson</cp:lastModifiedBy>
  <cp:revision>53</cp:revision>
  <dcterms:created xsi:type="dcterms:W3CDTF">2015-01-21T16:59:32Z</dcterms:created>
  <dcterms:modified xsi:type="dcterms:W3CDTF">2015-12-15T22:50:37Z</dcterms:modified>
</cp:coreProperties>
</file>