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D1E4BA5-EB7D-477E-BDEC-8CBEA96A1FB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15BD21F-8D28-4DC2-8CB0-91EA2F88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5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BA5-EB7D-477E-BDEC-8CBEA96A1FB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21F-8D28-4DC2-8CB0-91EA2F88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0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BA5-EB7D-477E-BDEC-8CBEA96A1FB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21F-8D28-4DC2-8CB0-91EA2F88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44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BA5-EB7D-477E-BDEC-8CBEA96A1FB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21F-8D28-4DC2-8CB0-91EA2F88EC42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570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BA5-EB7D-477E-BDEC-8CBEA96A1FB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21F-8D28-4DC2-8CB0-91EA2F88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9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BA5-EB7D-477E-BDEC-8CBEA96A1FB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21F-8D28-4DC2-8CB0-91EA2F88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58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BA5-EB7D-477E-BDEC-8CBEA96A1FB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21F-8D28-4DC2-8CB0-91EA2F88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34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BA5-EB7D-477E-BDEC-8CBEA96A1FB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21F-8D28-4DC2-8CB0-91EA2F88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24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BA5-EB7D-477E-BDEC-8CBEA96A1FB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21F-8D28-4DC2-8CB0-91EA2F88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3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BA5-EB7D-477E-BDEC-8CBEA96A1FB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21F-8D28-4DC2-8CB0-91EA2F88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0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BA5-EB7D-477E-BDEC-8CBEA96A1FB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21F-8D28-4DC2-8CB0-91EA2F88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9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BA5-EB7D-477E-BDEC-8CBEA96A1FB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21F-8D28-4DC2-8CB0-91EA2F88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BA5-EB7D-477E-BDEC-8CBEA96A1FB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21F-8D28-4DC2-8CB0-91EA2F88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BA5-EB7D-477E-BDEC-8CBEA96A1FB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21F-8D28-4DC2-8CB0-91EA2F88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2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BA5-EB7D-477E-BDEC-8CBEA96A1FB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21F-8D28-4DC2-8CB0-91EA2F88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6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BA5-EB7D-477E-BDEC-8CBEA96A1FB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21F-8D28-4DC2-8CB0-91EA2F88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3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BA5-EB7D-477E-BDEC-8CBEA96A1FB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21F-8D28-4DC2-8CB0-91EA2F88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6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E4BA5-EB7D-477E-BDEC-8CBEA96A1FB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BD21F-8D28-4DC2-8CB0-91EA2F88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55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9062" y="182880"/>
            <a:ext cx="9379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BASIC STAMP II FINAL PROJECT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5" name="Picture 4" descr="C:\My Documents\00 spring\IAP\00\New Folder\boe_full_k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7" y="1654850"/>
            <a:ext cx="477202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7" y="3178813"/>
            <a:ext cx="3843310" cy="29313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4151" y="6426875"/>
            <a:ext cx="295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SLAGAL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88765" y="892561"/>
            <a:ext cx="9379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7 SEMGENT COUNTER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309" y="313509"/>
            <a:ext cx="7968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EQUIPMENT USED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149531" y="1463040"/>
            <a:ext cx="100845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BASIC STAMP II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JUMPER WIRES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100 ohm RESISTOR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7 SEGMENT COUNTER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STAMPW PROGRAM (TO WRITE CODE)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25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0949" y="287383"/>
            <a:ext cx="7707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BASIC STAMP II</a:t>
            </a:r>
            <a:endParaRPr lang="en-US" sz="5400" dirty="0"/>
          </a:p>
        </p:txBody>
      </p:sp>
      <p:pic>
        <p:nvPicPr>
          <p:cNvPr id="8" name="Picture 4" descr="C:\My Documents\00 spring\IAP\00\New Folder\boe_full_k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957"/>
            <a:ext cx="5472043" cy="54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82789" y="1645920"/>
            <a:ext cx="53818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Vss</a:t>
            </a:r>
            <a:r>
              <a:rPr lang="en-US" sz="3200" dirty="0" smtClean="0"/>
              <a:t> is the 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Vdd</a:t>
            </a:r>
            <a:r>
              <a:rPr lang="en-US" sz="3200" dirty="0" smtClean="0"/>
              <a:t> is the power (5 volts)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Connect wires horizontally with no soldering required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Pins are set high and light up certain segments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0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Sheet for 7 Segment Counter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2301831"/>
            <a:ext cx="60864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87383"/>
            <a:ext cx="8804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COMMON CATHODE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201783" y="1210713"/>
            <a:ext cx="89088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Cathode, or (-) is supplied</a:t>
            </a:r>
          </a:p>
          <a:p>
            <a:r>
              <a:rPr lang="en-US" sz="3200" dirty="0" smtClean="0"/>
              <a:t>	So if any of the input pins to turn on the 	segments go high, they will complete a circuit 	from (+) to (-) and light a light.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For example if there is a high signal (+) on pin 10 	the G line in the middle will light up.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40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256" y="-419449"/>
            <a:ext cx="9905998" cy="1478570"/>
          </a:xfrm>
        </p:spPr>
        <p:txBody>
          <a:bodyPr/>
          <a:lstStyle/>
          <a:p>
            <a:r>
              <a:rPr lang="en-US" dirty="0" smtClean="0"/>
              <a:t>Data Sheet for 7 Segment Counter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80" y="2950203"/>
            <a:ext cx="3329374" cy="3127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189" y="549259"/>
            <a:ext cx="4144405" cy="61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used…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7" y="1594579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2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892"/>
            <a:ext cx="7129417" cy="401029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2908300" y="762000"/>
            <a:ext cx="4927600" cy="355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962900" y="355600"/>
            <a:ext cx="163830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VOLT BATTERY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108700" y="2057400"/>
            <a:ext cx="1993900" cy="88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311900" y="2057400"/>
            <a:ext cx="1790700" cy="1371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194300" y="2057400"/>
            <a:ext cx="2908300" cy="1739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229600" y="1854200"/>
            <a:ext cx="2006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JUMPER WIRES</a:t>
            </a:r>
            <a:b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(CONNECTED HORIZONTALLY)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108700" y="1854200"/>
            <a:ext cx="2438400" cy="2578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547100" y="4175125"/>
            <a:ext cx="14478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GROUND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Vdd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775200" y="3556000"/>
            <a:ext cx="1536700" cy="1689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00800" y="5080000"/>
            <a:ext cx="1828800" cy="470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I/O PINS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62917" y="3105150"/>
            <a:ext cx="2120900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 ohm RESISTOR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6540500" y="2101850"/>
            <a:ext cx="1892300" cy="1327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441700" y="2765425"/>
            <a:ext cx="2260600" cy="24796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197100" y="5422900"/>
            <a:ext cx="2374900" cy="673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SEGMENT LED DISPLAY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311900" y="2765425"/>
            <a:ext cx="2469635" cy="26574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667234" y="5042027"/>
            <a:ext cx="2009003" cy="1111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 ohm resistor connected to Common Cathode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6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3800" y="4064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Video of Project Counting…</a:t>
            </a:r>
            <a:endParaRPr lang="en-US" sz="4400" dirty="0"/>
          </a:p>
        </p:txBody>
      </p:sp>
      <p:pic>
        <p:nvPicPr>
          <p:cNvPr id="7" name="2014-04-25_21-20-30_36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3730" y="1422599"/>
            <a:ext cx="6440757" cy="441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5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0</TotalTime>
  <Words>113</Words>
  <Application>Microsoft Office PowerPoint</Application>
  <PresentationFormat>Widescreen</PresentationFormat>
  <Paragraphs>32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Data Sheet for 7 Segment Counter</vt:lpstr>
      <vt:lpstr>PowerPoint Presentation</vt:lpstr>
      <vt:lpstr>Data Sheet for 7 Segment Counter</vt:lpstr>
      <vt:lpstr>Program used…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W</dc:creator>
  <cp:lastModifiedBy>Charles A Slagal</cp:lastModifiedBy>
  <cp:revision>14</cp:revision>
  <dcterms:created xsi:type="dcterms:W3CDTF">2014-05-03T13:37:55Z</dcterms:created>
  <dcterms:modified xsi:type="dcterms:W3CDTF">2014-05-09T23:06:59Z</dcterms:modified>
</cp:coreProperties>
</file>