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5"/>
  </p:notesMasterIdLst>
  <p:sldIdLst>
    <p:sldId id="256" r:id="rId2"/>
    <p:sldId id="279" r:id="rId3"/>
    <p:sldId id="257" r:id="rId4"/>
    <p:sldId id="270" r:id="rId5"/>
    <p:sldId id="343" r:id="rId6"/>
    <p:sldId id="296" r:id="rId7"/>
    <p:sldId id="306" r:id="rId8"/>
    <p:sldId id="275" r:id="rId9"/>
    <p:sldId id="297" r:id="rId10"/>
    <p:sldId id="258" r:id="rId11"/>
    <p:sldId id="289" r:id="rId12"/>
    <p:sldId id="298" r:id="rId13"/>
    <p:sldId id="299" r:id="rId14"/>
    <p:sldId id="302" r:id="rId15"/>
    <p:sldId id="303" r:id="rId16"/>
    <p:sldId id="307" r:id="rId17"/>
    <p:sldId id="304" r:id="rId18"/>
    <p:sldId id="305" r:id="rId19"/>
    <p:sldId id="259" r:id="rId20"/>
    <p:sldId id="291" r:id="rId21"/>
    <p:sldId id="309" r:id="rId22"/>
    <p:sldId id="308" r:id="rId23"/>
    <p:sldId id="310" r:id="rId24"/>
    <p:sldId id="311" r:id="rId25"/>
    <p:sldId id="312" r:id="rId26"/>
    <p:sldId id="313" r:id="rId27"/>
    <p:sldId id="314" r:id="rId28"/>
    <p:sldId id="316" r:id="rId29"/>
    <p:sldId id="293" r:id="rId30"/>
    <p:sldId id="318" r:id="rId31"/>
    <p:sldId id="319" r:id="rId32"/>
    <p:sldId id="320" r:id="rId33"/>
    <p:sldId id="321" r:id="rId34"/>
    <p:sldId id="322" r:id="rId35"/>
    <p:sldId id="260" r:id="rId36"/>
    <p:sldId id="317" r:id="rId37"/>
    <p:sldId id="324" r:id="rId38"/>
    <p:sldId id="339" r:id="rId39"/>
    <p:sldId id="340" r:id="rId40"/>
    <p:sldId id="341" r:id="rId41"/>
    <p:sldId id="342" r:id="rId42"/>
    <p:sldId id="328" r:id="rId43"/>
    <p:sldId id="261" r:id="rId44"/>
    <p:sldId id="323" r:id="rId45"/>
    <p:sldId id="336" r:id="rId46"/>
    <p:sldId id="266" r:id="rId47"/>
    <p:sldId id="337" r:id="rId48"/>
    <p:sldId id="338" r:id="rId49"/>
    <p:sldId id="329" r:id="rId50"/>
    <p:sldId id="262" r:id="rId51"/>
    <p:sldId id="294" r:id="rId52"/>
    <p:sldId id="332" r:id="rId53"/>
    <p:sldId id="265" r:id="rId54"/>
    <p:sldId id="333" r:id="rId55"/>
    <p:sldId id="334" r:id="rId56"/>
    <p:sldId id="335" r:id="rId57"/>
    <p:sldId id="263" r:id="rId58"/>
    <p:sldId id="295" r:id="rId59"/>
    <p:sldId id="325" r:id="rId60"/>
    <p:sldId id="274" r:id="rId61"/>
    <p:sldId id="326" r:id="rId62"/>
    <p:sldId id="327" r:id="rId63"/>
    <p:sldId id="331" r:id="rId6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6" d="100"/>
          <a:sy n="116" d="100"/>
        </p:scale>
        <p:origin x="336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/Relationships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drawings/_rels/vmlDrawing3.vml.rels><?xml version="1.0" encoding="UTF-8" standalone="yes"?>
<Relationships xmlns="http://schemas.openxmlformats.org/package/2006/relationships"><Relationship Id="rId2" Type="http://schemas.openxmlformats.org/officeDocument/2006/relationships/image" Target="../media/image5.emf"/><Relationship Id="rId1" Type="http://schemas.openxmlformats.org/officeDocument/2006/relationships/image" Target="../media/image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914FB0B-CB64-4811-ADC4-B1D27C68FCB9}" type="datetimeFigureOut">
              <a:rPr lang="en-US" smtClean="0"/>
              <a:t>5/2/2015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5A4602-8883-4F21-B1EF-4C3B9333CC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33231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8E2744A-C54B-4E84-AC36-D0A55A5BC28D}" type="slidenum">
              <a:rPr lang="en-US" smtClean="0"/>
              <a:t>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101 Lab Notebook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03249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4A013FAA-D430-40D6-B58E-04BDFDFBE943}" type="datetime1">
              <a:rPr lang="en-US" smtClean="0"/>
              <a:t>5/2/2015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9D66C57A-5642-4947-9237-561AB86CA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86255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550D-FB1E-4ECE-AF7B-4F1E0E1C1018}" type="datetime1">
              <a:rPr lang="en-US" smtClean="0"/>
              <a:t>5/2/2015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55544"/>
      </p:ext>
    </p:extLst>
  </p:cSld>
  <p:clrMapOvr>
    <a:masterClrMapping/>
  </p:clrMapOvr>
  <p:hf hd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550D-FB1E-4ECE-AF7B-4F1E0E1C1018}" type="datetime1">
              <a:rPr lang="en-US" smtClean="0"/>
              <a:t>5/2/2015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6017382"/>
      </p:ext>
    </p:extLst>
  </p:cSld>
  <p:clrMapOvr>
    <a:masterClrMapping/>
  </p:clrMapOvr>
  <p:hf hd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550D-FB1E-4ECE-AF7B-4F1E0E1C1018}" type="datetime1">
              <a:rPr lang="en-US" smtClean="0"/>
              <a:t>5/2/2015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596701"/>
      </p:ext>
    </p:extLst>
  </p:cSld>
  <p:clrMapOvr>
    <a:masterClrMapping/>
  </p:clrMapOvr>
  <p:hf hd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550D-FB1E-4ECE-AF7B-4F1E0E1C1018}" type="datetime1">
              <a:rPr lang="en-US" smtClean="0"/>
              <a:t>5/2/2015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5736447"/>
      </p:ext>
    </p:extLst>
  </p:cSld>
  <p:clrMapOvr>
    <a:masterClrMapping/>
  </p:clrMapOvr>
  <p:hf hd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550D-FB1E-4ECE-AF7B-4F1E0E1C1018}" type="datetime1">
              <a:rPr lang="en-US" smtClean="0"/>
              <a:t>5/2/2015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789153"/>
      </p:ext>
    </p:extLst>
  </p:cSld>
  <p:clrMapOvr>
    <a:masterClrMapping/>
  </p:clrMapOvr>
  <p:hf hd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37550D-FB1E-4ECE-AF7B-4F1E0E1C1018}" type="datetime1">
              <a:rPr lang="en-US" smtClean="0"/>
              <a:t>5/2/2015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9534014"/>
      </p:ext>
    </p:extLst>
  </p:cSld>
  <p:clrMapOvr>
    <a:masterClrMapping/>
  </p:clrMapOvr>
  <p:hf hd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4F6B2D-695D-4DE3-A1D5-DCC0934583C5}" type="datetime1">
              <a:rPr lang="en-US" smtClean="0"/>
              <a:t>5/2/2015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250591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AAE28-1C7D-42A0-BA36-6B01CD9E787A}" type="datetime1">
              <a:rPr lang="en-US" smtClean="0"/>
              <a:t>5/2/2015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15183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5C3E86-9704-4A8E-A1EB-1F06C6479366}" type="datetime1">
              <a:rPr lang="en-US" smtClean="0"/>
              <a:t>5/2/2015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759070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8B0653E-F99D-4BBB-8F5F-6DD55945BB4E}" type="datetime1">
              <a:rPr lang="en-US" smtClean="0"/>
              <a:t>5/2/2015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52770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856C2B-5DF1-43A5-9458-B964E43C7798}" type="datetime1">
              <a:rPr lang="en-US" smtClean="0"/>
              <a:t>5/2/2015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96757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 hasCustomPrompt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 hasCustomPrompt="1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837755-73CC-4B2B-AA1C-853708CBA4AC}" type="datetime1">
              <a:rPr lang="en-US" smtClean="0"/>
              <a:t>5/2/2015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10661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3F5412-0CB7-4630-A460-8813299FA5CF}" type="datetime1">
              <a:rPr lang="en-US" smtClean="0"/>
              <a:t>5/2/2015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5463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0CEEFF-FE90-4A35-ADD3-3F820670AA4E}" type="datetime1">
              <a:rPr lang="en-US" smtClean="0"/>
              <a:t>5/2/2015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89392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3A6821-4C70-4741-AC60-5F16D1ACE39E}" type="datetime1">
              <a:rPr lang="en-US" smtClean="0"/>
              <a:t>5/2/2015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34800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97A82E-B429-4676-9656-3CD21567A0EE}" type="datetime1">
              <a:rPr lang="en-US" smtClean="0"/>
              <a:t>5/2/2015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82094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337550D-FB1E-4ECE-AF7B-4F1E0E1C1018}" type="datetime1">
              <a:rPr lang="en-US" smtClean="0"/>
              <a:t>5/2/2015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9D66C57A-5642-4947-9237-561AB86CA35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533128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hf hdr="0" dt="0"/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4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emf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4.emf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.emf"/><Relationship Id="rId5" Type="http://schemas.openxmlformats.org/officeDocument/2006/relationships/oleObject" Target="../embeddings/oleObject2.bin"/><Relationship Id="rId4" Type="http://schemas.openxmlformats.org/officeDocument/2006/relationships/image" Target="../media/image4.emf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39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42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45.pn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4" Type="http://schemas.openxmlformats.org/officeDocument/2006/relationships/image" Target="../media/image49.png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US" sz="9600" dirty="0" smtClean="0"/>
              <a:t>LAB NOTEBOOK</a:t>
            </a:r>
            <a:br>
              <a:rPr lang="en-US" sz="9600" dirty="0" smtClean="0"/>
            </a:br>
            <a:r>
              <a:rPr lang="en-US" sz="9600" dirty="0" smtClean="0"/>
              <a:t>EECT 112</a:t>
            </a:r>
            <a:endParaRPr lang="en-US" sz="96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Chad Creager and Matt Fowler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0075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878227" y="1309987"/>
            <a:ext cx="804013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smtClean="0"/>
              <a:t>LAB 2:</a:t>
            </a:r>
          </a:p>
          <a:p>
            <a:pPr algn="ctr"/>
            <a:r>
              <a:rPr lang="en-US" sz="9600" dirty="0" smtClean="0"/>
              <a:t>NAND ALTERNATIVE</a:t>
            </a:r>
            <a:endParaRPr lang="en-US" sz="9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18854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544157" y="332103"/>
            <a:ext cx="88983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	Was to show that one NAND chip can do the same as 3 chips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Equipment and Material</a:t>
            </a:r>
          </a:p>
          <a:p>
            <a:pPr lvl="1"/>
            <a:r>
              <a:rPr lang="en-US" dirty="0" smtClean="0"/>
              <a:t>	Bench 2, Elvis S#1677D3F, 74LSO8D,74LS00D,74LS04D,74LS32D</a:t>
            </a:r>
          </a:p>
          <a:p>
            <a:pPr lvl="1"/>
            <a:r>
              <a:rPr lang="en-US" dirty="0" smtClean="0"/>
              <a:t> </a:t>
            </a:r>
            <a:r>
              <a:rPr lang="en-US" dirty="0"/>
              <a:t>4</a:t>
            </a:r>
            <a:r>
              <a:rPr lang="en-US" dirty="0" smtClean="0"/>
              <a:t> X 10K Ohm Resistors, 2X LEDS, 5 Volt DC Power Supply, Jumper Wires, and Dip Switch.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Research and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701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12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086760"/>
              </p:ext>
            </p:extLst>
          </p:nvPr>
        </p:nvGraphicFramePr>
        <p:xfrm>
          <a:off x="885876" y="87035"/>
          <a:ext cx="4957575" cy="5897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4" name="Acrobat Document" r:id="rId3" imgW="5829199" imgH="7543800" progId="AcroExch.Document.11">
                  <p:embed/>
                </p:oleObj>
              </mc:Choice>
              <mc:Fallback>
                <p:oleObj name="Acrobat Document" r:id="rId3" imgW="5829199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5876" y="87035"/>
                        <a:ext cx="4957575" cy="5897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474076"/>
              </p:ext>
            </p:extLst>
          </p:nvPr>
        </p:nvGraphicFramePr>
        <p:xfrm>
          <a:off x="6958150" y="38814"/>
          <a:ext cx="4598124" cy="5852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65" name="Acrobat Document" r:id="rId5" imgW="5829199" imgH="7543800" progId="AcroExch.Document.11">
                  <p:embed/>
                </p:oleObj>
              </mc:Choice>
              <mc:Fallback>
                <p:oleObj name="Acrobat Document" r:id="rId5" imgW="5829199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58150" y="38814"/>
                        <a:ext cx="4598124" cy="5852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998060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13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3006" y="129776"/>
            <a:ext cx="4066949" cy="5845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0971" y="65904"/>
            <a:ext cx="4240672" cy="609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36599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800" u="sng" dirty="0" smtClean="0"/>
              <a:t>Procedures </a:t>
            </a:r>
            <a:r>
              <a:rPr lang="en-US" sz="4800" u="sng" dirty="0"/>
              <a:t>and Results</a:t>
            </a:r>
            <a:r>
              <a:rPr lang="en-US" u="sng" dirty="0"/>
              <a:t/>
            </a:r>
            <a:br>
              <a:rPr lang="en-US" u="sng" dirty="0"/>
            </a:b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14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473234" y="2960914"/>
            <a:ext cx="85645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 smtClean="0"/>
              <a:t>Hooked up 3 IC’s and tested circuit to see function then replicated using 1 NAND chip.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78145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15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73597" y="442023"/>
            <a:ext cx="7624437" cy="57373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79026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16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8879" y="0"/>
            <a:ext cx="7962764" cy="59408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19089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17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407" y="235131"/>
            <a:ext cx="6810103" cy="510757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0" y="174171"/>
            <a:ext cx="5950856" cy="4463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0832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Summary and Conclusions</a:t>
            </a:r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18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853440" y="2360023"/>
            <a:ext cx="1018214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800" dirty="0" smtClean="0"/>
              <a:t>Was able to simplify the circuit using NAND chip to replace 3 IC’s.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en-US" sz="2800" dirty="0" smtClean="0"/>
              <a:t>Wiring the circuit was confusing with 3 chips.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121379581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34960" y="1730117"/>
            <a:ext cx="61207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smtClean="0"/>
              <a:t>LAB 3:</a:t>
            </a:r>
          </a:p>
          <a:p>
            <a:pPr algn="ctr"/>
            <a:r>
              <a:rPr lang="en-US" sz="9600" dirty="0" smtClean="0"/>
              <a:t>CAR ALARM</a:t>
            </a:r>
            <a:endParaRPr lang="en-US" sz="9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954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8230"/>
            <a:ext cx="10515600" cy="788667"/>
          </a:xfrm>
        </p:spPr>
        <p:txBody>
          <a:bodyPr/>
          <a:lstStyle/>
          <a:p>
            <a:pPr algn="ctr"/>
            <a:r>
              <a:rPr lang="en-US" dirty="0" smtClean="0"/>
              <a:t>Table of Contents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116179" y="1461052"/>
            <a:ext cx="6256421" cy="3130826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US" sz="1600" dirty="0" smtClean="0"/>
              <a:t>Lab 1 – AND, OR					                             3</a:t>
            </a:r>
          </a:p>
          <a:p>
            <a:pPr marL="0" indent="0">
              <a:buNone/>
            </a:pPr>
            <a:r>
              <a:rPr lang="en-US" sz="1600" dirty="0" smtClean="0"/>
              <a:t>Lab 2 – NAND Alternative				                   10</a:t>
            </a:r>
          </a:p>
          <a:p>
            <a:pPr marL="0" indent="0">
              <a:buNone/>
            </a:pPr>
            <a:r>
              <a:rPr lang="en-US" sz="1600" dirty="0" smtClean="0"/>
              <a:t>Lab 3 – Car Alarm					                   </a:t>
            </a:r>
            <a:r>
              <a:rPr lang="en-US" sz="1600" dirty="0" smtClean="0"/>
              <a:t>19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Lab 4 – NAND SR Latch				                   </a:t>
            </a:r>
            <a:r>
              <a:rPr lang="en-US" sz="1600" dirty="0" smtClean="0"/>
              <a:t>28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Lab 5 – Binary </a:t>
            </a:r>
            <a:r>
              <a:rPr lang="en-US" sz="1600" dirty="0" smtClean="0"/>
              <a:t>To 7 Segment Counter</a:t>
            </a:r>
            <a:r>
              <a:rPr lang="en-US" sz="1600" dirty="0" smtClean="0"/>
              <a:t>	</a:t>
            </a:r>
            <a:r>
              <a:rPr lang="en-US" sz="1600" dirty="0"/>
              <a:t> </a:t>
            </a:r>
            <a:r>
              <a:rPr lang="en-US" sz="1600" dirty="0" smtClean="0"/>
              <a:t>                            </a:t>
            </a:r>
            <a:r>
              <a:rPr lang="en-US" sz="1600" dirty="0" smtClean="0"/>
              <a:t>35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Lab 6a – BASIC Stamp LED </a:t>
            </a:r>
            <a:r>
              <a:rPr lang="en-US" sz="1600" dirty="0" smtClean="0"/>
              <a:t>Flasher</a:t>
            </a:r>
            <a:r>
              <a:rPr lang="en-US" sz="1600" dirty="0" smtClean="0"/>
              <a:t>			         </a:t>
            </a:r>
            <a:r>
              <a:rPr lang="en-US" sz="1600" dirty="0" smtClean="0"/>
              <a:t>43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Lab 6b – BASIC Stamp Temp Sensor/Heater			</a:t>
            </a:r>
            <a:r>
              <a:rPr lang="en-US" sz="1600" dirty="0" smtClean="0"/>
              <a:t>50</a:t>
            </a:r>
            <a:endParaRPr lang="en-US" sz="1600" dirty="0" smtClean="0"/>
          </a:p>
          <a:p>
            <a:pPr marL="0" indent="0">
              <a:buNone/>
            </a:pPr>
            <a:r>
              <a:rPr lang="en-US" sz="1600" dirty="0" smtClean="0"/>
              <a:t>Lab 7 – BASIC </a:t>
            </a:r>
            <a:r>
              <a:rPr lang="en-US" sz="1600" dirty="0" smtClean="0"/>
              <a:t>Stamp 4 Bit LED </a:t>
            </a:r>
            <a:r>
              <a:rPr lang="en-US" sz="1600" dirty="0" smtClean="0"/>
              <a:t>Binary Counter 		</a:t>
            </a:r>
            <a:r>
              <a:rPr lang="en-US" sz="1600" dirty="0" smtClean="0"/>
              <a:t>57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  <a:p>
            <a:endParaRPr lang="en-US" sz="1600" dirty="0" smtClean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838200" y="6356349"/>
            <a:ext cx="1952625" cy="365125"/>
          </a:xfrm>
        </p:spPr>
        <p:txBody>
          <a:bodyPr/>
          <a:lstStyle/>
          <a:p>
            <a:pPr algn="l"/>
            <a:r>
              <a:rPr lang="en-US" smtClean="0"/>
              <a:t>EECT 112 -50C Lab Notebook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05E3D1-8C80-40C9-AABD-810F903285A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40038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5637" y="915577"/>
            <a:ext cx="1105860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Design a working car alarm using IC chips.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Equipment and Material</a:t>
            </a:r>
          </a:p>
          <a:p>
            <a:pPr lvl="1"/>
            <a:r>
              <a:rPr lang="en-US" dirty="0" smtClean="0"/>
              <a:t>Bench 4, Elvis S#1677D5B, 74LSO8D, 74LS32D, 74LS04D, 3 X 10K Ohm Resistors, 1 LED, 5 Volt DC Power Supply, </a:t>
            </a:r>
          </a:p>
          <a:p>
            <a:pPr lvl="1"/>
            <a:r>
              <a:rPr lang="en-US" dirty="0" smtClean="0"/>
              <a:t>Jumper Wires.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Research and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20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2265" y="3013075"/>
            <a:ext cx="258952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242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21</a:t>
            </a:fld>
            <a:endParaRPr lang="en-US"/>
          </a:p>
        </p:txBody>
      </p:sp>
      <p:graphicFrame>
        <p:nvGraphicFramePr>
          <p:cNvPr id="4" name="Object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91086760"/>
              </p:ext>
            </p:extLst>
          </p:nvPr>
        </p:nvGraphicFramePr>
        <p:xfrm>
          <a:off x="885876" y="87035"/>
          <a:ext cx="4957575" cy="589772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6" name="Acrobat Document" r:id="rId3" imgW="5829199" imgH="7543800" progId="AcroExch.Document.11">
                  <p:embed/>
                </p:oleObj>
              </mc:Choice>
              <mc:Fallback>
                <p:oleObj name="Acrobat Document" r:id="rId3" imgW="5829199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885876" y="87035"/>
                        <a:ext cx="4957575" cy="5897722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51474076"/>
              </p:ext>
            </p:extLst>
          </p:nvPr>
        </p:nvGraphicFramePr>
        <p:xfrm>
          <a:off x="6958150" y="38814"/>
          <a:ext cx="4598124" cy="585292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87" name="Acrobat Document" r:id="rId5" imgW="5829199" imgH="7543800" progId="AcroExch.Document.11">
                  <p:embed/>
                </p:oleObj>
              </mc:Choice>
              <mc:Fallback>
                <p:oleObj name="Acrobat Document" r:id="rId5" imgW="5829199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958150" y="38814"/>
                        <a:ext cx="4598124" cy="585292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3524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22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87932" y="214185"/>
            <a:ext cx="4066949" cy="58453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077288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u="sng" dirty="0" smtClean="0"/>
              <a:t>Procedures and results</a:t>
            </a:r>
            <a:endParaRPr lang="en-US" sz="4800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23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36023" y="2133600"/>
            <a:ext cx="6850017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Created truth table to get desired results.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Designed circuit using </a:t>
            </a:r>
            <a:r>
              <a:rPr lang="en-US" sz="2800" dirty="0" err="1" smtClean="0"/>
              <a:t>MultiSim</a:t>
            </a:r>
            <a:r>
              <a:rPr lang="en-US" sz="2800" dirty="0" smtClean="0"/>
              <a:t> to simulate.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Used Elvis to Complete.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92486951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24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9712" y="4762"/>
            <a:ext cx="9172575" cy="6848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97934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25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916253" y="847456"/>
            <a:ext cx="4258123" cy="239466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20497" y="2427435"/>
            <a:ext cx="2388029" cy="425426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208884" y="-74051"/>
            <a:ext cx="2411252" cy="425426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767" y="3351397"/>
            <a:ext cx="4262609" cy="23971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291955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26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7716" y="2468182"/>
            <a:ext cx="2344259" cy="431919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2226" y="3478514"/>
            <a:ext cx="4357483" cy="232139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529052" y="30746"/>
            <a:ext cx="2358963" cy="43134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958090" y="15325"/>
            <a:ext cx="2358963" cy="4344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09728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Summary and conclusions</a:t>
            </a:r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27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2065867"/>
            <a:ext cx="899355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sz="2400" dirty="0" smtClean="0"/>
              <a:t>We gained a working knowledge of different chips and was able to </a:t>
            </a:r>
          </a:p>
          <a:p>
            <a:r>
              <a:rPr lang="en-US" sz="2400" dirty="0"/>
              <a:t>	</a:t>
            </a:r>
            <a:r>
              <a:rPr lang="en-US" sz="2400" dirty="0" smtClean="0"/>
              <a:t>design a working car alarm circuit.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Was easy to miss one of the conditions in the truth table that made </a:t>
            </a:r>
          </a:p>
          <a:p>
            <a:r>
              <a:rPr lang="en-US" sz="2400" dirty="0" smtClean="0"/>
              <a:t>	the car alarm work properly.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63881056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43200" y="1392365"/>
            <a:ext cx="6096000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9600" dirty="0" smtClean="0"/>
              <a:t>LAB </a:t>
            </a:r>
            <a:r>
              <a:rPr lang="en-US" sz="9600" dirty="0"/>
              <a:t>4</a:t>
            </a:r>
            <a:r>
              <a:rPr lang="en-US" sz="9600" dirty="0" smtClean="0"/>
              <a:t>:</a:t>
            </a:r>
          </a:p>
          <a:p>
            <a:pPr algn="ctr"/>
            <a:r>
              <a:rPr lang="en-US" sz="9600" dirty="0" smtClean="0"/>
              <a:t>NAND SR</a:t>
            </a:r>
          </a:p>
          <a:p>
            <a:pPr algn="ctr"/>
            <a:r>
              <a:rPr lang="en-US" sz="9600" dirty="0" smtClean="0"/>
              <a:t>LATCH</a:t>
            </a:r>
            <a:endParaRPr lang="en-US" sz="9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60918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5637" y="915577"/>
            <a:ext cx="1217859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Learn how NAND LATCH works.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Equipment and Material</a:t>
            </a:r>
          </a:p>
          <a:p>
            <a:pPr lvl="1"/>
            <a:r>
              <a:rPr lang="en-US" dirty="0" smtClean="0"/>
              <a:t>	Bench 2, Elvis S#1677D3F, 74LS00D, 2 X 10K Ohm Resistors, GW </a:t>
            </a:r>
            <a:r>
              <a:rPr lang="en-US" dirty="0" err="1" smtClean="0"/>
              <a:t>Instek</a:t>
            </a:r>
            <a:r>
              <a:rPr lang="en-US" dirty="0" smtClean="0"/>
              <a:t> Function Generator S# C705253,</a:t>
            </a:r>
          </a:p>
          <a:p>
            <a:pPr lvl="1"/>
            <a:r>
              <a:rPr lang="en-US" dirty="0"/>
              <a:t>	</a:t>
            </a:r>
            <a:r>
              <a:rPr lang="en-US" dirty="0" smtClean="0"/>
              <a:t> GW </a:t>
            </a:r>
            <a:r>
              <a:rPr lang="en-US" dirty="0" err="1" smtClean="0"/>
              <a:t>Instek</a:t>
            </a:r>
            <a:r>
              <a:rPr lang="en-US" dirty="0" smtClean="0"/>
              <a:t> Digital </a:t>
            </a:r>
            <a:r>
              <a:rPr lang="en-US" dirty="0" err="1" smtClean="0"/>
              <a:t>Multimeter</a:t>
            </a:r>
            <a:r>
              <a:rPr lang="en-US" dirty="0" smtClean="0"/>
              <a:t> S# CL860264, Tektronix Oscilloscope S# B083242,5 Volt DC Power Supply, Jumper Wires.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Research and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29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40653" y="2301016"/>
            <a:ext cx="3234913" cy="46523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5589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240692" y="1968844"/>
            <a:ext cx="7002162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9600" dirty="0" smtClean="0"/>
              <a:t>LAB 1:</a:t>
            </a:r>
          </a:p>
          <a:p>
            <a:pPr algn="ctr"/>
            <a:r>
              <a:rPr lang="en-US" sz="9600" dirty="0" smtClean="0"/>
              <a:t>AND, OR</a:t>
            </a:r>
            <a:endParaRPr lang="en-US" sz="9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49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u="sng" dirty="0" smtClean="0"/>
              <a:t>Procedures and results</a:t>
            </a:r>
            <a:endParaRPr lang="en-US" sz="4800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30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2159726"/>
            <a:ext cx="975311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Created </a:t>
            </a:r>
            <a:r>
              <a:rPr lang="en-US" sz="2400" dirty="0" err="1" smtClean="0"/>
              <a:t>MultiSim</a:t>
            </a:r>
            <a:r>
              <a:rPr lang="en-US" sz="2400" dirty="0" smtClean="0"/>
              <a:t> using 74LS00D.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Built circuit in lab using Elvis.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Tested circuits with function generator, digital </a:t>
            </a:r>
            <a:r>
              <a:rPr lang="en-US" sz="2400" dirty="0" err="1" smtClean="0"/>
              <a:t>multimeter</a:t>
            </a:r>
            <a:r>
              <a:rPr lang="en-US" sz="2400" dirty="0" smtClean="0"/>
              <a:t> and oscilloscope.</a:t>
            </a:r>
          </a:p>
        </p:txBody>
      </p:sp>
    </p:spTree>
    <p:extLst>
      <p:ext uri="{BB962C8B-B14F-4D97-AF65-F5344CB8AC3E}">
        <p14:creationId xmlns:p14="http://schemas.microsoft.com/office/powerpoint/2010/main" val="2285302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31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54666" y="78149"/>
            <a:ext cx="7720557" cy="5792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515987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32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227906" y="940526"/>
            <a:ext cx="4583611" cy="415398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904411" y="940526"/>
            <a:ext cx="5303520" cy="41539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82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33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1010195" y="1393372"/>
            <a:ext cx="4958080" cy="371856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383383" y="1393373"/>
            <a:ext cx="4958080" cy="3718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66757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Summary and conclusion</a:t>
            </a:r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34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2542903"/>
            <a:ext cx="1034674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 smtClean="0"/>
              <a:t>MultiSim</a:t>
            </a:r>
            <a:r>
              <a:rPr lang="en-US" sz="2400" dirty="0" smtClean="0"/>
              <a:t> and Elvis simulations did not produce same results.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You can use Oscilloscope to tell when circuit latches and unlatches.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Elvis was more accurate then </a:t>
            </a:r>
            <a:r>
              <a:rPr lang="en-US" sz="2400" dirty="0" err="1" smtClean="0"/>
              <a:t>MultiSim</a:t>
            </a:r>
            <a:r>
              <a:rPr lang="en-US" sz="2400" dirty="0" smtClean="0"/>
              <a:t> in that </a:t>
            </a:r>
            <a:r>
              <a:rPr lang="en-US" sz="2400" dirty="0" err="1" smtClean="0"/>
              <a:t>MultiSim</a:t>
            </a:r>
            <a:r>
              <a:rPr lang="en-US" sz="2400" dirty="0" smtClean="0"/>
              <a:t> would read high only if</a:t>
            </a:r>
          </a:p>
          <a:p>
            <a:r>
              <a:rPr lang="en-US" sz="2400" dirty="0" smtClean="0"/>
              <a:t>     you timed it right when hooking it up.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268282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751437" y="510744"/>
            <a:ext cx="7076303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smtClean="0"/>
              <a:t>LAB 5:</a:t>
            </a:r>
          </a:p>
          <a:p>
            <a:pPr algn="ctr"/>
            <a:r>
              <a:rPr lang="en-US" sz="9600" dirty="0" smtClean="0"/>
              <a:t>BINARY TO 7 SEGMENT COUNTER</a:t>
            </a:r>
            <a:endParaRPr lang="en-US" sz="9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4851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227600"/>
            <a:ext cx="12849415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Learn the how to use an inverter and 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Equipment and Material</a:t>
            </a:r>
          </a:p>
          <a:p>
            <a:pPr lvl="1"/>
            <a:r>
              <a:rPr lang="en-US" dirty="0" smtClean="0"/>
              <a:t>Bench 4, Breadboard, 74LS04D, 74LS48D,74LS193D, 2 X 10K Ohm Resistors, MAN74A, 5 Volt DC Power Supply, Jumper Wires, </a:t>
            </a:r>
          </a:p>
          <a:p>
            <a:pPr lvl="1"/>
            <a:r>
              <a:rPr lang="en-US" dirty="0" smtClean="0"/>
              <a:t>GW </a:t>
            </a:r>
            <a:r>
              <a:rPr lang="en-US" dirty="0" err="1" smtClean="0"/>
              <a:t>Instek</a:t>
            </a:r>
            <a:r>
              <a:rPr lang="en-US" dirty="0" smtClean="0"/>
              <a:t> Function Generator S# C705254, Tektronix Oscilloscope S# B083259.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Research and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36</a:t>
            </a:fld>
            <a:endParaRPr lang="en-US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920" y="2016058"/>
            <a:ext cx="3076094" cy="430163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7157" y="1820561"/>
            <a:ext cx="3471760" cy="4497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4281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37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678" y="113300"/>
            <a:ext cx="4066949" cy="584530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36842" y="113300"/>
            <a:ext cx="4213887" cy="6105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328366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u="sng" dirty="0" smtClean="0"/>
              <a:t>Procedures and results</a:t>
            </a:r>
            <a:endParaRPr lang="en-US" sz="4800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38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910575" y="2875005"/>
            <a:ext cx="6567760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Design circuit using </a:t>
            </a:r>
            <a:r>
              <a:rPr lang="en-US" sz="2800" dirty="0" err="1" smtClean="0"/>
              <a:t>MultiSim</a:t>
            </a:r>
            <a:endParaRPr lang="en-US" sz="2800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Made Binary to 7  Segment Counter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smtClean="0"/>
              <a:t>Display would count up 0 to 9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800" dirty="0" err="1" smtClean="0"/>
              <a:t>MultiSim</a:t>
            </a:r>
            <a:r>
              <a:rPr lang="en-US" sz="2800" dirty="0" smtClean="0"/>
              <a:t> worked, but had generic display.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344472905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39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5632" y="361992"/>
            <a:ext cx="7850428" cy="5697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622951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5637" y="915577"/>
            <a:ext cx="11174598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	Learn how AND </a:t>
            </a:r>
            <a:r>
              <a:rPr lang="en-US" dirty="0" err="1" smtClean="0"/>
              <a:t>and</a:t>
            </a:r>
            <a:r>
              <a:rPr lang="en-US" dirty="0" smtClean="0"/>
              <a:t> OR gates function.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Equipment and Material</a:t>
            </a:r>
          </a:p>
          <a:p>
            <a:pPr lvl="1"/>
            <a:r>
              <a:rPr lang="en-US" dirty="0" smtClean="0"/>
              <a:t>	Bench 1 &amp; 2, Elvis S#1677D3F, 74LSO8D,74LS32D, 2 X 10K Ohm Resistors, 2 X LEDS, 5 Volt DC Power Supply, </a:t>
            </a:r>
          </a:p>
          <a:p>
            <a:pPr lvl="1"/>
            <a:r>
              <a:rPr lang="en-US" dirty="0"/>
              <a:t>	</a:t>
            </a:r>
            <a:r>
              <a:rPr lang="en-US" dirty="0" smtClean="0"/>
              <a:t>Jumper Wires, Digital </a:t>
            </a:r>
            <a:r>
              <a:rPr lang="en-US" dirty="0" err="1" smtClean="0"/>
              <a:t>Multimeter</a:t>
            </a:r>
            <a:r>
              <a:rPr lang="en-US" dirty="0" smtClean="0"/>
              <a:t> </a:t>
            </a:r>
            <a:r>
              <a:rPr lang="en-US" dirty="0" err="1" smtClean="0"/>
              <a:t>GWInstek</a:t>
            </a:r>
            <a:r>
              <a:rPr lang="en-US" dirty="0" smtClean="0"/>
              <a:t> S#CL860264.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Research and Information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46911868"/>
              </p:ext>
            </p:extLst>
          </p:nvPr>
        </p:nvGraphicFramePr>
        <p:xfrm>
          <a:off x="2775638" y="2306828"/>
          <a:ext cx="3647982" cy="433978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8" name="Acrobat Document" r:id="rId3" imgW="5829199" imgH="7543800" progId="AcroExch.Document.11">
                  <p:embed/>
                </p:oleObj>
              </mc:Choice>
              <mc:Fallback>
                <p:oleObj name="Acrobat Document" r:id="rId3" imgW="5829199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2775638" y="2306828"/>
                        <a:ext cx="3647982" cy="433978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84491458"/>
              </p:ext>
            </p:extLst>
          </p:nvPr>
        </p:nvGraphicFramePr>
        <p:xfrm>
          <a:off x="6630990" y="2206673"/>
          <a:ext cx="3566747" cy="454009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9" name="Acrobat Document" r:id="rId5" imgW="5829199" imgH="7543800" progId="AcroExch.Document.11">
                  <p:embed/>
                </p:oleObj>
              </mc:Choice>
              <mc:Fallback>
                <p:oleObj name="Acrobat Document" r:id="rId5" imgW="5829199" imgH="7543800" progId="AcroExch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6630990" y="2206673"/>
                        <a:ext cx="3566747" cy="454009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4986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40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8444" y="1125579"/>
            <a:ext cx="6326660" cy="474499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176584" y="601362"/>
            <a:ext cx="31572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Failed attempt at using inverter.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7095480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41</a:t>
            </a:fld>
            <a:endParaRPr lang="en-US"/>
          </a:p>
        </p:txBody>
      </p:sp>
      <p:pic>
        <p:nvPicPr>
          <p:cNvPr id="4" name="Lab 5 video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00232" y="348563"/>
            <a:ext cx="9316995" cy="5240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2850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Summary and conclusion</a:t>
            </a:r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42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2542903"/>
            <a:ext cx="8168455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err="1" smtClean="0"/>
              <a:t>MultiSim</a:t>
            </a:r>
            <a:r>
              <a:rPr lang="en-US" sz="2400" dirty="0" smtClean="0"/>
              <a:t> </a:t>
            </a:r>
            <a:r>
              <a:rPr lang="en-US" sz="2400" dirty="0" smtClean="0"/>
              <a:t>used generic displays.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First attempt was a failed attempt at trying to use an inverter.</a:t>
            </a:r>
            <a:endParaRPr lang="en-US" sz="2400" dirty="0" smtClean="0"/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Had problems because function generator was not set right.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Very important to check all lab equipment settings.</a:t>
            </a:r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233621554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18270" y="889857"/>
            <a:ext cx="794127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smtClean="0"/>
              <a:t>LAB 6a:</a:t>
            </a:r>
          </a:p>
          <a:p>
            <a:pPr algn="ctr"/>
            <a:r>
              <a:rPr lang="en-US" sz="9600" dirty="0" smtClean="0"/>
              <a:t>BASIC STAMP  </a:t>
            </a:r>
          </a:p>
          <a:p>
            <a:pPr algn="ctr"/>
            <a:r>
              <a:rPr lang="en-US" sz="9600" dirty="0" smtClean="0"/>
              <a:t>LED FLASHER</a:t>
            </a:r>
            <a:endParaRPr lang="en-US" sz="9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84873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5637" y="915577"/>
            <a:ext cx="11797525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To create a program that will blink an LED 5 times over a ten second period when a button is pushed. The to create the </a:t>
            </a:r>
          </a:p>
          <a:p>
            <a:pPr lvl="1"/>
            <a:r>
              <a:rPr lang="en-US" dirty="0"/>
              <a:t>c</a:t>
            </a:r>
            <a:r>
              <a:rPr lang="en-US" dirty="0" smtClean="0"/>
              <a:t>ircuit on the Basic Stamp breadboard to run this program.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Equipment and Material</a:t>
            </a:r>
          </a:p>
          <a:p>
            <a:pPr lvl="1"/>
            <a:r>
              <a:rPr lang="en-US" dirty="0" smtClean="0"/>
              <a:t>Bench 4, Serial Cable, Power Cable, 10K Ohm Resistor, 220 Ohm Resistor, LED, Pushbutton , Jumper Wires.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Research and Information</a:t>
            </a:r>
          </a:p>
          <a:p>
            <a:pPr lvl="1"/>
            <a:r>
              <a:rPr lang="en-US" dirty="0" smtClean="0"/>
              <a:t>Used Basic Stamp </a:t>
            </a:r>
            <a:r>
              <a:rPr lang="en-US" dirty="0"/>
              <a:t>help guide and Industrial Control Student Workbook Version 1.1, </a:t>
            </a:r>
            <a:r>
              <a:rPr lang="en-US" dirty="0" smtClean="0"/>
              <a:t>p.14 for information on how to</a:t>
            </a:r>
          </a:p>
          <a:p>
            <a:pPr lvl="1"/>
            <a:r>
              <a:rPr lang="en-US" dirty="0"/>
              <a:t>w</a:t>
            </a:r>
            <a:r>
              <a:rPr lang="en-US" dirty="0" smtClean="0"/>
              <a:t>ire circuit.</a:t>
            </a:r>
            <a:endParaRPr lang="en-US" dirty="0"/>
          </a:p>
          <a:p>
            <a:pPr lvl="1"/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3440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u="sng" dirty="0" smtClean="0"/>
              <a:t>Procedures and results</a:t>
            </a:r>
            <a:endParaRPr lang="en-US" sz="4800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45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2159726"/>
            <a:ext cx="69250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Used Basic Stamp software to create a program.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Built circuit on Basic Stamp breadboard.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Downloaded program to Basic Stamp.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Ran program to troubleshoot and correct problems.</a:t>
            </a:r>
          </a:p>
        </p:txBody>
      </p:sp>
    </p:spTree>
    <p:extLst>
      <p:ext uri="{BB962C8B-B14F-4D97-AF65-F5344CB8AC3E}">
        <p14:creationId xmlns:p14="http://schemas.microsoft.com/office/powerpoint/2010/main" val="359899862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667699" y="411061"/>
            <a:ext cx="57129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BASIC STAMP LED FLASHER PROGRAM</a:t>
            </a:r>
            <a:endParaRPr lang="en-US" sz="28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8394" y="1124848"/>
            <a:ext cx="4477375" cy="4934639"/>
          </a:xfrm>
          <a:prstGeom prst="rect">
            <a:avLst/>
          </a:prstGeom>
        </p:spPr>
      </p:pic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285682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47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6445" y="550718"/>
            <a:ext cx="6989459" cy="524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129511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48</a:t>
            </a:fld>
            <a:endParaRPr lang="en-US"/>
          </a:p>
        </p:txBody>
      </p:sp>
      <p:pic>
        <p:nvPicPr>
          <p:cNvPr id="4" name="VID_20150410_19133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23127" y="846427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74708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Summary and conclusion</a:t>
            </a:r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49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2542903"/>
            <a:ext cx="949721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This program was fairly basic and didn’t require much logic to complete.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Added debug into program to figure out why it was not working at first.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Found that pushbutton was loose in breadboard and losing contact. </a:t>
            </a:r>
          </a:p>
        </p:txBody>
      </p:sp>
    </p:spTree>
    <p:extLst>
      <p:ext uri="{BB962C8B-B14F-4D97-AF65-F5344CB8AC3E}">
        <p14:creationId xmlns:p14="http://schemas.microsoft.com/office/powerpoint/2010/main" val="33854840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u="sng" dirty="0" smtClean="0"/>
              <a:t>Procedures and Results</a:t>
            </a:r>
            <a:endParaRPr lang="en-US" sz="4800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5</a:t>
            </a:fld>
            <a:endParaRPr lang="en-US"/>
          </a:p>
        </p:txBody>
      </p:sp>
      <p:sp>
        <p:nvSpPr>
          <p:cNvPr id="5" name="Rectangle 4"/>
          <p:cNvSpPr/>
          <p:nvPr/>
        </p:nvSpPr>
        <p:spPr>
          <a:xfrm>
            <a:off x="3048000" y="2828836"/>
            <a:ext cx="6096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When we open switch one the AND gate goes high.</a:t>
            </a:r>
          </a:p>
          <a:p>
            <a:r>
              <a:rPr lang="en-US" dirty="0"/>
              <a:t>When we open switch two the OR gate goes high.</a:t>
            </a:r>
          </a:p>
          <a:p>
            <a:r>
              <a:rPr lang="en-US" dirty="0"/>
              <a:t>When both switches are open they both are high.</a:t>
            </a:r>
          </a:p>
          <a:p>
            <a:r>
              <a:rPr lang="en-US" dirty="0"/>
              <a:t>Measured results using digital </a:t>
            </a:r>
            <a:r>
              <a:rPr lang="en-US" dirty="0" err="1"/>
              <a:t>multimeter</a:t>
            </a:r>
            <a:r>
              <a:rPr lang="en-US" dirty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1259879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9861" y="313209"/>
            <a:ext cx="8946292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smtClean="0"/>
              <a:t>LAB 6b:</a:t>
            </a:r>
          </a:p>
          <a:p>
            <a:pPr algn="ctr"/>
            <a:r>
              <a:rPr lang="en-US" sz="9600" dirty="0" smtClean="0"/>
              <a:t>BASIC STAMP </a:t>
            </a:r>
          </a:p>
          <a:p>
            <a:pPr algn="ctr"/>
            <a:r>
              <a:rPr lang="en-US" sz="9600" dirty="0" smtClean="0"/>
              <a:t>TEMP SENSOR/HEATER</a:t>
            </a:r>
            <a:endParaRPr lang="en-US" sz="9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581376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0" y="915577"/>
            <a:ext cx="11746101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To create  a program that will turn on LED when the temperature reaches a certain point and to turn the LED off when </a:t>
            </a:r>
          </a:p>
          <a:p>
            <a:pPr lvl="1"/>
            <a:r>
              <a:rPr lang="en-US" dirty="0" smtClean="0"/>
              <a:t>temperature reaches a certain point. The LED represents a heater going on and off and the potentiometer represents </a:t>
            </a:r>
          </a:p>
          <a:p>
            <a:pPr lvl="1"/>
            <a:r>
              <a:rPr lang="en-US" dirty="0" smtClean="0"/>
              <a:t>the temperature.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Equipment and Material</a:t>
            </a:r>
          </a:p>
          <a:p>
            <a:pPr lvl="1"/>
            <a:r>
              <a:rPr lang="en-US" dirty="0" smtClean="0"/>
              <a:t>Bench 4, Potentiometer, Basic Stamp, Serial Cable, Power Cord, 220 Ohm Resistor,  LED, Capacitor, Jumper Wires.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Research and Information</a:t>
            </a:r>
          </a:p>
          <a:p>
            <a:pPr lvl="1"/>
            <a:r>
              <a:rPr lang="en-US" dirty="0" smtClean="0"/>
              <a:t>Used Basic Stamp help guide with program commands and functions. </a:t>
            </a:r>
            <a:r>
              <a:rPr lang="en-US" dirty="0"/>
              <a:t>Also </a:t>
            </a:r>
            <a:r>
              <a:rPr lang="en-US" dirty="0" smtClean="0"/>
              <a:t>used Industrial </a:t>
            </a:r>
            <a:r>
              <a:rPr lang="en-US" dirty="0"/>
              <a:t>Control Student Workbook </a:t>
            </a:r>
            <a:endParaRPr lang="en-US" dirty="0" smtClean="0"/>
          </a:p>
          <a:p>
            <a:pPr lvl="1"/>
            <a:r>
              <a:rPr lang="en-US" dirty="0" smtClean="0"/>
              <a:t>Version </a:t>
            </a:r>
            <a:r>
              <a:rPr lang="en-US" dirty="0"/>
              <a:t>1.1, </a:t>
            </a:r>
            <a:r>
              <a:rPr lang="en-US" dirty="0" smtClean="0"/>
              <a:t>p.17 to design actual circuit.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51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2186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u="sng" dirty="0" smtClean="0"/>
              <a:t>Procedures and results</a:t>
            </a:r>
            <a:endParaRPr lang="en-US" sz="4800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2159726"/>
            <a:ext cx="69250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Used Basic Stamp software to create a program.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Built circuit on Basic Stamp breadboard.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Downloaded program to Basic Stamp.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Ran program to troubleshoot and correct problems.</a:t>
            </a:r>
          </a:p>
        </p:txBody>
      </p:sp>
    </p:spTree>
    <p:extLst>
      <p:ext uri="{BB962C8B-B14F-4D97-AF65-F5344CB8AC3E}">
        <p14:creationId xmlns:p14="http://schemas.microsoft.com/office/powerpoint/2010/main" val="1054393249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51034" y="724672"/>
            <a:ext cx="3505200" cy="588645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153652" y="355340"/>
            <a:ext cx="4679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BASIC STAMP TEMP SENSOR/HEATER PROGRAM</a:t>
            </a:r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3441469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54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532" y="350405"/>
            <a:ext cx="7360227" cy="5520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681032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55</a:t>
            </a:fld>
            <a:endParaRPr lang="en-US"/>
          </a:p>
        </p:txBody>
      </p:sp>
      <p:pic>
        <p:nvPicPr>
          <p:cNvPr id="4" name="VID_20150410_19473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561504" y="608013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7709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Summary and conclusion</a:t>
            </a:r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56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2542903"/>
            <a:ext cx="1004909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The program for the Basic Stamp has several subroutines to complete the </a:t>
            </a:r>
          </a:p>
          <a:p>
            <a:pPr lvl="1"/>
            <a:r>
              <a:rPr lang="en-US" sz="2400" dirty="0"/>
              <a:t>	</a:t>
            </a:r>
            <a:r>
              <a:rPr lang="en-US" sz="2400" dirty="0" smtClean="0"/>
              <a:t>the proper functions.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The circuit requires an RC network to create an analog signal that represents</a:t>
            </a:r>
          </a:p>
          <a:p>
            <a:r>
              <a:rPr lang="en-US" sz="2400" dirty="0"/>
              <a:t>	t</a:t>
            </a:r>
            <a:r>
              <a:rPr lang="en-US" sz="2400" dirty="0" smtClean="0"/>
              <a:t>emperature.</a:t>
            </a:r>
          </a:p>
        </p:txBody>
      </p:sp>
    </p:spTree>
    <p:extLst>
      <p:ext uri="{BB962C8B-B14F-4D97-AF65-F5344CB8AC3E}">
        <p14:creationId xmlns:p14="http://schemas.microsoft.com/office/powerpoint/2010/main" val="1291824492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81664" y="445014"/>
            <a:ext cx="8921579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smtClean="0"/>
              <a:t>LAB 7:</a:t>
            </a:r>
          </a:p>
          <a:p>
            <a:pPr algn="ctr"/>
            <a:r>
              <a:rPr lang="en-US" sz="9600" dirty="0" smtClean="0"/>
              <a:t>BASIC STAMP </a:t>
            </a:r>
          </a:p>
          <a:p>
            <a:pPr algn="ctr"/>
            <a:r>
              <a:rPr lang="en-US" sz="9600" dirty="0" smtClean="0"/>
              <a:t>4-BIT LED BINARY COUNTER</a:t>
            </a:r>
            <a:endParaRPr lang="en-US" sz="9600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57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8237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-75637" y="915577"/>
            <a:ext cx="1077532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Objective</a:t>
            </a:r>
          </a:p>
          <a:p>
            <a:pPr lvl="1"/>
            <a:r>
              <a:rPr lang="en-US" dirty="0" smtClean="0"/>
              <a:t>Learn how to use program and hookup Basic Stamp to make a binary counter with four LEDs.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Equipment and Material</a:t>
            </a:r>
          </a:p>
          <a:p>
            <a:pPr lvl="1"/>
            <a:r>
              <a:rPr lang="en-US" dirty="0" smtClean="0"/>
              <a:t>Bench 4, 4 X LEDS, Serial Cable, Power </a:t>
            </a:r>
            <a:r>
              <a:rPr lang="en-US" dirty="0"/>
              <a:t>C</a:t>
            </a:r>
            <a:r>
              <a:rPr lang="en-US" dirty="0" smtClean="0"/>
              <a:t>ord, 220 Ohm Resistor, Jumper Wires.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smtClean="0"/>
              <a:t>Research and Information</a:t>
            </a:r>
          </a:p>
          <a:p>
            <a:pPr lvl="1"/>
            <a:r>
              <a:rPr lang="en-US" dirty="0" smtClean="0"/>
              <a:t>We used the Basic Stamp help guide to find commands and to also help with the function of the commands.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dirty="0" smtClean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 smtClean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58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690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800" u="sng" dirty="0" smtClean="0"/>
              <a:t>Procedures and results</a:t>
            </a:r>
            <a:endParaRPr lang="en-US" sz="4800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59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2159726"/>
            <a:ext cx="6925037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Used Basic Stamp software to create a program.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Built circuit on Basic Stamp breadboard.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Downloaded program to Basic Stamp.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400" dirty="0" smtClean="0"/>
              <a:t>Ran program to troubleshoot and correct problems.</a:t>
            </a:r>
          </a:p>
        </p:txBody>
      </p:sp>
    </p:spTree>
    <p:extLst>
      <p:ext uri="{BB962C8B-B14F-4D97-AF65-F5344CB8AC3E}">
        <p14:creationId xmlns:p14="http://schemas.microsoft.com/office/powerpoint/2010/main" val="293906343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92" y="775063"/>
            <a:ext cx="5857967" cy="43934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6217918" y="775062"/>
            <a:ext cx="5857966" cy="4393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31149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4645" y="644236"/>
            <a:ext cx="4026103" cy="5245203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367908" y="244126"/>
            <a:ext cx="429957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dirty="0" smtClean="0"/>
              <a:t>4-BIT BINARY COUNTER FIRST ATTEMPT</a:t>
            </a:r>
            <a:endParaRPr lang="en-US" sz="2000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60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93080" y="698571"/>
            <a:ext cx="2990850" cy="519086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106396" y="244126"/>
            <a:ext cx="415966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dirty="0"/>
              <a:t>4-BIT BINARY COUNTER SECOND ATTEMPT</a:t>
            </a:r>
          </a:p>
        </p:txBody>
      </p:sp>
    </p:spTree>
    <p:extLst>
      <p:ext uri="{BB962C8B-B14F-4D97-AF65-F5344CB8AC3E}">
        <p14:creationId xmlns:p14="http://schemas.microsoft.com/office/powerpoint/2010/main" val="6027668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61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4224" y="443923"/>
            <a:ext cx="7235536" cy="5426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7196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62</a:t>
            </a:fld>
            <a:endParaRPr lang="en-US"/>
          </a:p>
        </p:txBody>
      </p:sp>
      <p:pic>
        <p:nvPicPr>
          <p:cNvPr id="5" name="VID_20150410_204828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667000" y="1143000"/>
            <a:ext cx="6858000" cy="457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97814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1568" y="100446"/>
            <a:ext cx="10131425" cy="1456267"/>
          </a:xfrm>
        </p:spPr>
        <p:txBody>
          <a:bodyPr/>
          <a:lstStyle/>
          <a:p>
            <a:pPr algn="ctr"/>
            <a:r>
              <a:rPr lang="en-US" u="sng" dirty="0" smtClean="0"/>
              <a:t>Summary and conclusion</a:t>
            </a:r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63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85800" y="2542903"/>
            <a:ext cx="1037758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We can see from the examples above that there is more than one way to write </a:t>
            </a:r>
            <a:endParaRPr lang="en-US" sz="2400" dirty="0"/>
          </a:p>
          <a:p>
            <a:r>
              <a:rPr lang="en-US" sz="2400" dirty="0" smtClean="0"/>
              <a:t>	the program for the Basic Stamp Binary Counter.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sz="2400" dirty="0" smtClean="0"/>
              <a:t>The programs usually need to be adjusted after the trial run to correct errors.</a:t>
            </a:r>
          </a:p>
          <a:p>
            <a:endParaRPr lang="en-US" sz="2400" dirty="0" smtClean="0"/>
          </a:p>
          <a:p>
            <a:endParaRPr lang="en-US" sz="2400" dirty="0" smtClean="0"/>
          </a:p>
        </p:txBody>
      </p:sp>
    </p:spTree>
    <p:extLst>
      <p:ext uri="{BB962C8B-B14F-4D97-AF65-F5344CB8AC3E}">
        <p14:creationId xmlns:p14="http://schemas.microsoft.com/office/powerpoint/2010/main" val="323185247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3208" y="3556093"/>
            <a:ext cx="3591558" cy="269366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6556656" y="445498"/>
            <a:ext cx="3563980" cy="26729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032087" y="3549652"/>
            <a:ext cx="3540034" cy="26550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899282" y="475706"/>
            <a:ext cx="3805644" cy="2854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813380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8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94462" y="353812"/>
            <a:ext cx="7442018" cy="5516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41098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u="sng" dirty="0" smtClean="0"/>
              <a:t>Summary and Conclusions</a:t>
            </a:r>
            <a:endParaRPr lang="en-US" u="sng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EECT 112 -50C Lab Notebook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66C57A-5642-4947-9237-561AB86CA358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3466011" y="2664823"/>
            <a:ext cx="438831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The lab results confirmed the </a:t>
            </a:r>
            <a:r>
              <a:rPr lang="en-US" dirty="0" err="1" smtClean="0"/>
              <a:t>MultiSim</a:t>
            </a:r>
            <a:endParaRPr lang="en-US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We observed AND </a:t>
            </a:r>
            <a:r>
              <a:rPr lang="en-US" dirty="0" err="1" smtClean="0"/>
              <a:t>and</a:t>
            </a:r>
            <a:r>
              <a:rPr lang="en-US" dirty="0" smtClean="0"/>
              <a:t> OR gates in action.</a:t>
            </a: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dirty="0" smtClean="0"/>
              <a:t>Measured results confirmed </a:t>
            </a:r>
            <a:r>
              <a:rPr lang="en-US" dirty="0" err="1" smtClean="0"/>
              <a:t>MultiSim</a:t>
            </a:r>
            <a:r>
              <a:rPr lang="en-US" dirty="0" smtClean="0"/>
              <a:t>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515912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18276C"/>
      </a:dk2>
      <a:lt2>
        <a:srgbClr val="EBEBEB"/>
      </a:lt2>
      <a:accent1>
        <a:srgbClr val="AC3EC1"/>
      </a:accent1>
      <a:accent2>
        <a:srgbClr val="477BD1"/>
      </a:accent2>
      <a:accent3>
        <a:srgbClr val="46B298"/>
      </a:accent3>
      <a:accent4>
        <a:srgbClr val="90BA4C"/>
      </a:accent4>
      <a:accent5>
        <a:srgbClr val="DD9D31"/>
      </a:accent5>
      <a:accent6>
        <a:srgbClr val="E25247"/>
      </a:accent6>
      <a:hlink>
        <a:srgbClr val="C573D2"/>
      </a:hlink>
      <a:folHlink>
        <a:srgbClr val="CCAEE8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42E5908D-19A2-46FD-89FA-638B126129E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TM03457452[[fn=Celestial]]</Template>
  <TotalTime>362</TotalTime>
  <Words>1379</Words>
  <Application>Microsoft Office PowerPoint</Application>
  <PresentationFormat>Widescreen</PresentationFormat>
  <Paragraphs>288</Paragraphs>
  <Slides>63</Slides>
  <Notes>1</Notes>
  <HiddenSlides>0</HiddenSlides>
  <MMClips>4</MMClips>
  <ScaleCrop>false</ScaleCrop>
  <HeadingPairs>
    <vt:vector size="8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9" baseType="lpstr">
      <vt:lpstr>Arial</vt:lpstr>
      <vt:lpstr>Calibri</vt:lpstr>
      <vt:lpstr>Calibri Light</vt:lpstr>
      <vt:lpstr>Wingdings</vt:lpstr>
      <vt:lpstr>Celestial</vt:lpstr>
      <vt:lpstr>Acrobat Document</vt:lpstr>
      <vt:lpstr>LAB NOTEBOOK EECT 112</vt:lpstr>
      <vt:lpstr>Table of Contents</vt:lpstr>
      <vt:lpstr>PowerPoint Presentation</vt:lpstr>
      <vt:lpstr>PowerPoint Presentation</vt:lpstr>
      <vt:lpstr>Procedures and Results</vt:lpstr>
      <vt:lpstr>PowerPoint Presentation</vt:lpstr>
      <vt:lpstr>PowerPoint Presentation</vt:lpstr>
      <vt:lpstr>PowerPoint Presentation</vt:lpstr>
      <vt:lpstr>Summary and Conclusions</vt:lpstr>
      <vt:lpstr>PowerPoint Presentation</vt:lpstr>
      <vt:lpstr>PowerPoint Presentation</vt:lpstr>
      <vt:lpstr>PowerPoint Presentation</vt:lpstr>
      <vt:lpstr>PowerPoint Presentation</vt:lpstr>
      <vt:lpstr>Procedures and Results </vt:lpstr>
      <vt:lpstr>PowerPoint Presentation</vt:lpstr>
      <vt:lpstr>PowerPoint Presentation</vt:lpstr>
      <vt:lpstr>PowerPoint Presentation</vt:lpstr>
      <vt:lpstr>Summary and Conclusions</vt:lpstr>
      <vt:lpstr>PowerPoint Presentation</vt:lpstr>
      <vt:lpstr>PowerPoint Presentation</vt:lpstr>
      <vt:lpstr>PowerPoint Presentation</vt:lpstr>
      <vt:lpstr>PowerPoint Presentation</vt:lpstr>
      <vt:lpstr>Procedures and results</vt:lpstr>
      <vt:lpstr>PowerPoint Presentation</vt:lpstr>
      <vt:lpstr>PowerPoint Presentation</vt:lpstr>
      <vt:lpstr>PowerPoint Presentation</vt:lpstr>
      <vt:lpstr>Summary and conclusions</vt:lpstr>
      <vt:lpstr>PowerPoint Presentation</vt:lpstr>
      <vt:lpstr>PowerPoint Presentation</vt:lpstr>
      <vt:lpstr>Procedures and results</vt:lpstr>
      <vt:lpstr>PowerPoint Presentation</vt:lpstr>
      <vt:lpstr>PowerPoint Presentation</vt:lpstr>
      <vt:lpstr>PowerPoint Presentation</vt:lpstr>
      <vt:lpstr>Summary and conclusion</vt:lpstr>
      <vt:lpstr>PowerPoint Presentation</vt:lpstr>
      <vt:lpstr>PowerPoint Presentation</vt:lpstr>
      <vt:lpstr>PowerPoint Presentation</vt:lpstr>
      <vt:lpstr>Procedures and results</vt:lpstr>
      <vt:lpstr>PowerPoint Presentation</vt:lpstr>
      <vt:lpstr>PowerPoint Presentation</vt:lpstr>
      <vt:lpstr>PowerPoint Presentation</vt:lpstr>
      <vt:lpstr>Summary and conclusion</vt:lpstr>
      <vt:lpstr>PowerPoint Presentation</vt:lpstr>
      <vt:lpstr>PowerPoint Presentation</vt:lpstr>
      <vt:lpstr>Procedures and results</vt:lpstr>
      <vt:lpstr>PowerPoint Presentation</vt:lpstr>
      <vt:lpstr>PowerPoint Presentation</vt:lpstr>
      <vt:lpstr>PowerPoint Presentation</vt:lpstr>
      <vt:lpstr>Summary and conclusion</vt:lpstr>
      <vt:lpstr>PowerPoint Presentation</vt:lpstr>
      <vt:lpstr>PowerPoint Presentation</vt:lpstr>
      <vt:lpstr>Procedures and results</vt:lpstr>
      <vt:lpstr>PowerPoint Presentation</vt:lpstr>
      <vt:lpstr>PowerPoint Presentation</vt:lpstr>
      <vt:lpstr>PowerPoint Presentation</vt:lpstr>
      <vt:lpstr>Summary and conclusion</vt:lpstr>
      <vt:lpstr>PowerPoint Presentation</vt:lpstr>
      <vt:lpstr>PowerPoint Presentation</vt:lpstr>
      <vt:lpstr>Procedures and results</vt:lpstr>
      <vt:lpstr>PowerPoint Presentation</vt:lpstr>
      <vt:lpstr>PowerPoint Presentation</vt:lpstr>
      <vt:lpstr>PowerPoint Presentation</vt:lpstr>
      <vt:lpstr>Summary and conclusion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Chad A Creager</dc:creator>
  <cp:lastModifiedBy>Matthew Kevin Fowler</cp:lastModifiedBy>
  <cp:revision>42</cp:revision>
  <dcterms:created xsi:type="dcterms:W3CDTF">2015-04-25T00:01:23Z</dcterms:created>
  <dcterms:modified xsi:type="dcterms:W3CDTF">2015-05-02T16:17:25Z</dcterms:modified>
</cp:coreProperties>
</file>