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9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3/26/2015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3/26/2015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3/26/2015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3/26/2015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3/26/2015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Week 9- OFCA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Zach Anderson – EECT 111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057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760" t="19228" r="42147" b="21770"/>
          <a:stretch/>
        </p:blipFill>
        <p:spPr>
          <a:xfrm>
            <a:off x="519194" y="3751"/>
            <a:ext cx="10965050" cy="685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56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785" t="12298" r="48079" b="24878"/>
          <a:stretch/>
        </p:blipFill>
        <p:spPr>
          <a:xfrm>
            <a:off x="1103312" y="0"/>
            <a:ext cx="9344680" cy="686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37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6864" t="26064" r="60127" b="16346"/>
          <a:stretch/>
        </p:blipFill>
        <p:spPr>
          <a:xfrm>
            <a:off x="209228" y="162731"/>
            <a:ext cx="6238068" cy="61218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7855" t="22665" r="51565" b="49453"/>
          <a:stretch/>
        </p:blipFill>
        <p:spPr>
          <a:xfrm>
            <a:off x="5672378" y="2409986"/>
            <a:ext cx="6315561" cy="323914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439905" y="4556502"/>
            <a:ext cx="2867187" cy="2944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6107922">
            <a:off x="6893052" y="3048637"/>
            <a:ext cx="2794772" cy="232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Alternate Process 7"/>
          <p:cNvSpPr/>
          <p:nvPr/>
        </p:nvSpPr>
        <p:spPr>
          <a:xfrm>
            <a:off x="8035871" y="1131376"/>
            <a:ext cx="2022529" cy="720671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218768" y="1129145"/>
            <a:ext cx="1859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 Power</a:t>
            </a:r>
          </a:p>
          <a:p>
            <a:r>
              <a:rPr lang="en-US" dirty="0" smtClean="0"/>
              <a:t>   Transfer</a:t>
            </a:r>
            <a:endParaRPr lang="en-US" dirty="0"/>
          </a:p>
        </p:txBody>
      </p:sp>
      <p:sp>
        <p:nvSpPr>
          <p:cNvPr id="10" name="Left Arrow 9"/>
          <p:cNvSpPr/>
          <p:nvPr/>
        </p:nvSpPr>
        <p:spPr>
          <a:xfrm rot="20058685">
            <a:off x="4557227" y="4786990"/>
            <a:ext cx="999641" cy="2479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603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7146" y="3521774"/>
            <a:ext cx="3084582" cy="210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3998" t="22617" r="39350" b="38212"/>
          <a:stretch/>
        </p:blipFill>
        <p:spPr>
          <a:xfrm>
            <a:off x="1332853" y="2014779"/>
            <a:ext cx="3045417" cy="40295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30678" y="1929539"/>
            <a:ext cx="4501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Double checking the maximum power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42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48</TotalTime>
  <Words>17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</vt:lpstr>
      <vt:lpstr>Week 9- OFCA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Zachary James Anderson</dc:creator>
  <cp:lastModifiedBy>Zachary James Anderson</cp:lastModifiedBy>
  <cp:revision>5</cp:revision>
  <dcterms:created xsi:type="dcterms:W3CDTF">2015-03-26T22:14:09Z</dcterms:created>
  <dcterms:modified xsi:type="dcterms:W3CDTF">2015-03-26T23:03:02Z</dcterms:modified>
</cp:coreProperties>
</file>