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2" r:id="rId4"/>
    <p:sldId id="264" r:id="rId5"/>
    <p:sldId id="265" r:id="rId6"/>
    <p:sldId id="266" r:id="rId7"/>
    <p:sldId id="268" r:id="rId8"/>
    <p:sldId id="270" r:id="rId9"/>
    <p:sldId id="272" r:id="rId10"/>
    <p:sldId id="27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258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66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416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62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26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817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456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840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304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68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058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8F5F0-AA15-4EC5-838D-8E47E4DB7E2A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9F436-AD2C-4183-A179-6BC3DAC81C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4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/>
          <a:lstStyle/>
          <a:p>
            <a:r>
              <a:rPr lang="en-US" dirty="0" smtClean="0"/>
              <a:t>Midterm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00400"/>
            <a:ext cx="6400800" cy="1752600"/>
          </a:xfrm>
        </p:spPr>
        <p:txBody>
          <a:bodyPr/>
          <a:lstStyle/>
          <a:p>
            <a:r>
              <a:rPr lang="en-US" dirty="0" smtClean="0"/>
              <a:t>Question 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3677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48400" cy="692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83148" y="838200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4033" y="1524000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15805" y="2293441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72262" y="3062882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5372262" y="3832323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72261" y="4495800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5361376" y="5265241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5383148" y="6067891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537597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902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902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902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902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902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3543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4115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61658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11</Words>
  <Application>Microsoft Office PowerPoint</Application>
  <PresentationFormat>On-screen Show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Midterm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Midterm</dc:title>
  <dc:creator>Matthew Krueger</dc:creator>
  <cp:lastModifiedBy>Matthew Krueger</cp:lastModifiedBy>
  <cp:revision>2</cp:revision>
  <dcterms:created xsi:type="dcterms:W3CDTF">2013-04-05T12:51:51Z</dcterms:created>
  <dcterms:modified xsi:type="dcterms:W3CDTF">2013-04-05T13:04:46Z</dcterms:modified>
</cp:coreProperties>
</file>