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942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048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86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012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393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4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47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655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31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25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80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D617D-8F32-4861-A5FC-3AC56C0185C0}" type="datetimeFigureOut">
              <a:rPr lang="en-US" smtClean="0"/>
              <a:t>3/22/2013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D5A8F-A533-4757-B3B0-0BCB6752EE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124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dirty="0" smtClean="0"/>
              <a:t>MIDTERM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743200"/>
            <a:ext cx="6400800" cy="1752600"/>
          </a:xfrm>
        </p:spPr>
        <p:txBody>
          <a:bodyPr/>
          <a:lstStyle/>
          <a:p>
            <a:r>
              <a:rPr lang="en-US" dirty="0" smtClean="0"/>
              <a:t>Question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1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-12954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501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-12954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2163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-12954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886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9400" y="-1295400"/>
            <a:ext cx="13716000" cy="828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568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6843415"/>
              </p:ext>
            </p:extLst>
          </p:nvPr>
        </p:nvGraphicFramePr>
        <p:xfrm>
          <a:off x="457200" y="2057400"/>
          <a:ext cx="9259884" cy="33489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508"/>
                <a:gridCol w="311727"/>
                <a:gridCol w="311727"/>
                <a:gridCol w="1330037"/>
                <a:gridCol w="332508"/>
                <a:gridCol w="311727"/>
                <a:gridCol w="311727"/>
                <a:gridCol w="1330037"/>
                <a:gridCol w="332508"/>
                <a:gridCol w="311727"/>
                <a:gridCol w="614653"/>
                <a:gridCol w="1142999"/>
                <a:gridCol w="332508"/>
                <a:gridCol w="311727"/>
                <a:gridCol w="311727"/>
                <a:gridCol w="1330037"/>
              </a:tblGrid>
              <a:tr h="3962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</a:rPr>
                        <a:t>AND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OR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NAND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 dirty="0">
                          <a:effectLst/>
                        </a:rPr>
                        <a:t>NOR</a:t>
                      </a:r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6214"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A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B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X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A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B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X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A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B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X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A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B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3600" u="none" strike="noStrike">
                          <a:effectLst/>
                        </a:rPr>
                        <a:t>X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214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214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214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6214"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1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3600" u="none" strike="noStrike">
                          <a:effectLst/>
                        </a:rPr>
                        <a:t>0</a:t>
                      </a:r>
                      <a:endParaRPr lang="en-US" sz="3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1977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67</Words>
  <Application>Microsoft Office PowerPoint</Application>
  <PresentationFormat>On-screen Show (4:3)</PresentationFormat>
  <Paragraphs>66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MIDTERM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Ivy Tech Community College - Northeast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MIDTERM</dc:title>
  <dc:creator>Matthew Krueger</dc:creator>
  <cp:lastModifiedBy>Matthew Krueger</cp:lastModifiedBy>
  <cp:revision>2</cp:revision>
  <dcterms:created xsi:type="dcterms:W3CDTF">2013-03-22T12:27:37Z</dcterms:created>
  <dcterms:modified xsi:type="dcterms:W3CDTF">2013-03-22T12:33:14Z</dcterms:modified>
</cp:coreProperties>
</file>