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9" r:id="rId6"/>
    <p:sldId id="260" r:id="rId7"/>
    <p:sldId id="261" r:id="rId8"/>
    <p:sldId id="262" r:id="rId9"/>
    <p:sldId id="263" r:id="rId10"/>
    <p:sldId id="270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2B08-D57D-4AF7-9D9D-A4895E974898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AE842-77CB-4866-9134-329F7946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254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2B08-D57D-4AF7-9D9D-A4895E974898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AE842-77CB-4866-9134-329F7946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925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2B08-D57D-4AF7-9D9D-A4895E974898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AE842-77CB-4866-9134-329F7946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64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2B08-D57D-4AF7-9D9D-A4895E974898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AE842-77CB-4866-9134-329F7946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942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2B08-D57D-4AF7-9D9D-A4895E974898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AE842-77CB-4866-9134-329F7946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979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2B08-D57D-4AF7-9D9D-A4895E974898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AE842-77CB-4866-9134-329F7946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285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2B08-D57D-4AF7-9D9D-A4895E974898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AE842-77CB-4866-9134-329F7946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052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2B08-D57D-4AF7-9D9D-A4895E974898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AE842-77CB-4866-9134-329F7946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622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2B08-D57D-4AF7-9D9D-A4895E974898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AE842-77CB-4866-9134-329F7946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583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2B08-D57D-4AF7-9D9D-A4895E974898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AE842-77CB-4866-9134-329F7946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212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A2B08-D57D-4AF7-9D9D-A4895E974898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AE842-77CB-4866-9134-329F7946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118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A2B08-D57D-4AF7-9D9D-A4895E974898}" type="datetimeFigureOut">
              <a:rPr lang="en-US" smtClean="0"/>
              <a:t>4/5/2013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AE842-77CB-4866-9134-329F79469A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562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/>
          <a:lstStyle/>
          <a:p>
            <a:r>
              <a:rPr lang="en-US" dirty="0" smtClean="0"/>
              <a:t>Midterm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Question 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161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48400" cy="692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83148" y="838200"/>
            <a:ext cx="39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94033" y="1524000"/>
            <a:ext cx="39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15805" y="2293441"/>
            <a:ext cx="39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72262" y="3062882"/>
            <a:ext cx="39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1</a:t>
            </a:r>
            <a:endParaRPr lang="en-US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5372262" y="3832323"/>
            <a:ext cx="39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/>
              <a:t>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72261" y="4495800"/>
            <a:ext cx="39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1</a:t>
            </a:r>
            <a:endParaRPr lang="en-US" sz="4400" dirty="0"/>
          </a:p>
        </p:txBody>
      </p:sp>
      <p:sp>
        <p:nvSpPr>
          <p:cNvPr id="11" name="TextBox 10"/>
          <p:cNvSpPr txBox="1"/>
          <p:nvPr/>
        </p:nvSpPr>
        <p:spPr>
          <a:xfrm>
            <a:off x="5361376" y="5265241"/>
            <a:ext cx="39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1</a:t>
            </a:r>
            <a:endParaRPr lang="en-US" sz="4400" dirty="0"/>
          </a:p>
        </p:txBody>
      </p:sp>
      <p:sp>
        <p:nvSpPr>
          <p:cNvPr id="12" name="TextBox 11"/>
          <p:cNvSpPr txBox="1"/>
          <p:nvPr/>
        </p:nvSpPr>
        <p:spPr>
          <a:xfrm>
            <a:off x="5383148" y="6067891"/>
            <a:ext cx="3971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1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395813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5539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638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638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2660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638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638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638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6385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</Words>
  <Application>Microsoft Office PowerPoint</Application>
  <PresentationFormat>On-screen Show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Midterm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Midterm</dc:title>
  <dc:creator>Matthew Krueger</dc:creator>
  <cp:lastModifiedBy>Matthew Krueger</cp:lastModifiedBy>
  <cp:revision>1</cp:revision>
  <dcterms:created xsi:type="dcterms:W3CDTF">2013-04-05T13:04:49Z</dcterms:created>
  <dcterms:modified xsi:type="dcterms:W3CDTF">2013-04-05T13:10:51Z</dcterms:modified>
</cp:coreProperties>
</file>