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4CC"/>
    <a:srgbClr val="03136A"/>
    <a:srgbClr val="35759D"/>
    <a:srgbClr val="35B19D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3" autoAdjust="0"/>
    <p:restoredTop sz="95596" autoAdjust="0"/>
  </p:normalViewPr>
  <p:slideViewPr>
    <p:cSldViewPr>
      <p:cViewPr>
        <p:scale>
          <a:sx n="100" d="100"/>
          <a:sy n="10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668A41-BAC7-40F1-B3F1-7CB062E495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45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3E0BF0-CB30-41AA-93B8-993C05E11A0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56110-A7B1-4D77-8D2E-7E49A05E7801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C6BBB-63DA-45BF-9A79-49AE2C44443D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2925" y="2914650"/>
            <a:ext cx="8153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2925" y="3638550"/>
            <a:ext cx="8153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808038"/>
            <a:ext cx="2171700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" y="808038"/>
            <a:ext cx="6362700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9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5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187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57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0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7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0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7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078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040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5725" y="808038"/>
            <a:ext cx="86868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057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/>
              <a:t>Resistors</a:t>
            </a:r>
            <a:endParaRPr lang="en-US" dirty="0"/>
          </a:p>
          <a:p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/>
              <a:t>Lab 1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781800" y="6477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By: Matthew Krueger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Lab 1</a:t>
            </a:r>
            <a:endParaRPr lang="ru-RU" sz="4000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1" dirty="0" smtClean="0"/>
              <a:t>Purpose –</a:t>
            </a:r>
            <a:r>
              <a:rPr lang="en-US" sz="1800" dirty="0" smtClean="0"/>
              <a:t>The purpose of this experiment is to identify, 		 measure and compare 14 </a:t>
            </a:r>
            <a:r>
              <a:rPr lang="en-US" sz="1800" dirty="0" err="1" smtClean="0"/>
              <a:t>misc</a:t>
            </a:r>
            <a:r>
              <a:rPr lang="en-US" sz="1800" dirty="0" smtClean="0"/>
              <a:t> resistor readings to 		 their specified value</a:t>
            </a:r>
          </a:p>
          <a:p>
            <a:endParaRPr lang="en-US" sz="1800" dirty="0" smtClean="0"/>
          </a:p>
          <a:p>
            <a:r>
              <a:rPr lang="en-US" sz="2000" b="1" dirty="0" smtClean="0"/>
              <a:t>Materials</a:t>
            </a:r>
            <a:r>
              <a:rPr lang="en-US" sz="1800" dirty="0" smtClean="0"/>
              <a:t> – Breadboard, 14 misc. resistors</a:t>
            </a:r>
          </a:p>
          <a:p>
            <a:endParaRPr lang="en-US" sz="1800" dirty="0" smtClean="0"/>
          </a:p>
          <a:p>
            <a:r>
              <a:rPr lang="en-US" sz="2000" b="1" dirty="0" smtClean="0"/>
              <a:t>Tools</a:t>
            </a:r>
            <a:r>
              <a:rPr lang="en-US" sz="1800" dirty="0" smtClean="0"/>
              <a:t> – Digital </a:t>
            </a:r>
            <a:r>
              <a:rPr lang="en-US" sz="1800" dirty="0" err="1"/>
              <a:t>M</a:t>
            </a:r>
            <a:r>
              <a:rPr lang="en-US" sz="1800" dirty="0" err="1" smtClean="0"/>
              <a:t>ultimeter</a:t>
            </a:r>
            <a:r>
              <a:rPr lang="en-US" sz="1800" dirty="0" smtClean="0"/>
              <a:t> model# GDM-8245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Procedure</a:t>
            </a:r>
            <a:r>
              <a:rPr lang="en-US" sz="1800" dirty="0" smtClean="0"/>
              <a:t> – Identify each resistor according to its color code and sort them from low to high values. Measure them one at a time and record its value. Compare the measured value to the Specified value. Calculate the % of error between the values. If the % of error it less than 5% of the specified value, then the resistors are within spec.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934200" cy="715963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Results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5486400"/>
            <a:ext cx="6934200" cy="7620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All data values are within spec.</a:t>
            </a: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43564"/>
              </p:ext>
            </p:extLst>
          </p:nvPr>
        </p:nvGraphicFramePr>
        <p:xfrm>
          <a:off x="1981200" y="1828800"/>
          <a:ext cx="7086600" cy="3429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5755"/>
                <a:gridCol w="1260896"/>
                <a:gridCol w="1304753"/>
                <a:gridCol w="891764"/>
                <a:gridCol w="701716"/>
                <a:gridCol w="701716"/>
              </a:tblGrid>
              <a:tr h="419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sng" strike="noStrike" dirty="0">
                          <a:effectLst/>
                        </a:rPr>
                        <a:t>Color Code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>
                          <a:effectLst/>
                        </a:rPr>
                        <a:t>EXPECTED  VALUE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>
                          <a:effectLst/>
                        </a:rPr>
                        <a:t>MEASURED VALUE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sng" strike="noStrike">
                          <a:effectLst/>
                        </a:rPr>
                        <a:t>Deviation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sng" strike="noStrike">
                          <a:effectLst/>
                        </a:rPr>
                        <a:t>% error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brown,black,brown,gold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97.84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2.160%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red,red,brown,gold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220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216.18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3.82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1.736%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orange,orange,brown,gold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330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323.68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6.32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1.915%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yellow,violet,brown,gold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470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459.19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10.81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2.300%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brown,black,red,gold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1,000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998.60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0.140%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red,red,red,gold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2,200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2,181.00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0.864%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orange,orange,red,gold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3,300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3,230.90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69.1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2.094%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yellow,violet,red,gold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4,700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4,585.00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2.447%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brown,black,orange,gold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10,000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9,909.00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0.910%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red,red,orange,gold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22,000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21,614.00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1.755%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yellow,violet,orange,gold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47,000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46,333.00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667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1.419%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brown,black,yellow,gold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100,000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97,600.00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2.400%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brown,black,green,gold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1,000,000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1,038,100.00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-38100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-3.810%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ok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brown,black,blue,gold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</a:rPr>
                        <a:t>10,000,000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</a:rPr>
                        <a:t>9,901,000.00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99000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0.990%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ok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686800" cy="715962"/>
          </a:xfrm>
        </p:spPr>
        <p:txBody>
          <a:bodyPr/>
          <a:lstStyle/>
          <a:p>
            <a:r>
              <a:rPr lang="en-US" sz="3200" dirty="0" smtClean="0"/>
              <a:t>Lab book</a:t>
            </a:r>
            <a:br>
              <a:rPr lang="en-US" sz="3200" dirty="0" smtClean="0"/>
            </a:br>
            <a:r>
              <a:rPr lang="en-US" sz="3200" dirty="0" smtClean="0"/>
              <a:t>scan</a:t>
            </a:r>
            <a:endParaRPr lang="en-US" sz="3200" dirty="0"/>
          </a:p>
        </p:txBody>
      </p:sp>
      <p:pic>
        <p:nvPicPr>
          <p:cNvPr id="5" name="Picture 3" descr="C:\Users\Matstermind\Desktop\itca\itca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9407"/>
          <a:stretch/>
        </p:blipFill>
        <p:spPr bwMode="auto">
          <a:xfrm>
            <a:off x="2197188" y="685799"/>
            <a:ext cx="4794162" cy="618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987876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powerpoint-template-24 16">
      <a:dk1>
        <a:srgbClr val="4D4D4D"/>
      </a:dk1>
      <a:lt1>
        <a:srgbClr val="FFFFFF"/>
      </a:lt1>
      <a:dk2>
        <a:srgbClr val="4D4D4D"/>
      </a:dk2>
      <a:lt2>
        <a:srgbClr val="285E80"/>
      </a:lt2>
      <a:accent1>
        <a:srgbClr val="3E7A98"/>
      </a:accent1>
      <a:accent2>
        <a:srgbClr val="5A91AC"/>
      </a:accent2>
      <a:accent3>
        <a:srgbClr val="FFFFFF"/>
      </a:accent3>
      <a:accent4>
        <a:srgbClr val="404040"/>
      </a:accent4>
      <a:accent5>
        <a:srgbClr val="AFBECA"/>
      </a:accent5>
      <a:accent6>
        <a:srgbClr val="51839B"/>
      </a:accent6>
      <a:hlink>
        <a:srgbClr val="6C9FB8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EE080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F3B21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109B0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25A9C"/>
        </a:lt2>
        <a:accent1>
          <a:srgbClr val="166FB2"/>
        </a:accent1>
        <a:accent2>
          <a:srgbClr val="3580B9"/>
        </a:accent2>
        <a:accent3>
          <a:srgbClr val="FFFFFF"/>
        </a:accent3>
        <a:accent4>
          <a:srgbClr val="404040"/>
        </a:accent4>
        <a:accent5>
          <a:srgbClr val="ABBBD5"/>
        </a:accent5>
        <a:accent6>
          <a:srgbClr val="2F73A7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285E80"/>
        </a:lt2>
        <a:accent1>
          <a:srgbClr val="3E7A98"/>
        </a:accent1>
        <a:accent2>
          <a:srgbClr val="5A91AC"/>
        </a:accent2>
        <a:accent3>
          <a:srgbClr val="FFFFFF"/>
        </a:accent3>
        <a:accent4>
          <a:srgbClr val="404040"/>
        </a:accent4>
        <a:accent5>
          <a:srgbClr val="AFBECA"/>
        </a:accent5>
        <a:accent6>
          <a:srgbClr val="51839B"/>
        </a:accent6>
        <a:hlink>
          <a:srgbClr val="6C9FB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46</TotalTime>
  <Words>142</Words>
  <Application>Microsoft Office PowerPoint</Application>
  <PresentationFormat>On-screen Show (4:3)</PresentationFormat>
  <Paragraphs>106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powerpoint-template</vt:lpstr>
      <vt:lpstr>Lab 1</vt:lpstr>
      <vt:lpstr>Lab 1</vt:lpstr>
      <vt:lpstr>Results</vt:lpstr>
      <vt:lpstr>Lab book scan</vt:lpstr>
    </vt:vector>
  </TitlesOfParts>
  <Company>Ivy Tech Community College - Northeast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1</dc:title>
  <dc:creator>Matthew Krueger</dc:creator>
  <cp:lastModifiedBy>Matthew Krueger</cp:lastModifiedBy>
  <cp:revision>7</cp:revision>
  <dcterms:created xsi:type="dcterms:W3CDTF">2013-04-22T15:28:48Z</dcterms:created>
  <dcterms:modified xsi:type="dcterms:W3CDTF">2013-05-06T13:44:49Z</dcterms:modified>
</cp:coreProperties>
</file>