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B3EDCD-68E0-4D0F-97D5-061723BAB9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230F06-9B55-493F-86C2-406C5A5EB69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#2 Computer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 Brown</a:t>
            </a:r>
          </a:p>
          <a:p>
            <a:r>
              <a:rPr lang="en-US" dirty="0" smtClean="0"/>
              <a:t>Kevin Keating</a:t>
            </a:r>
          </a:p>
          <a:p>
            <a:r>
              <a:rPr lang="en-US" dirty="0" smtClean="0"/>
              <a:t>04/23/2013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1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1742" y="1753660"/>
            <a:ext cx="5190066" cy="4121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91619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Clock multiplier  	12</a:t>
            </a:r>
          </a:p>
          <a:p>
            <a:r>
              <a:rPr lang="en-US" sz="1600" dirty="0"/>
              <a:t>Package	940-pin organic micro-PGA</a:t>
            </a:r>
          </a:p>
          <a:p>
            <a:r>
              <a:rPr lang="en-US" sz="1600" dirty="0"/>
              <a:t>AMD Package number	29248</a:t>
            </a:r>
          </a:p>
          <a:p>
            <a:r>
              <a:rPr lang="en-US" sz="1600" dirty="0"/>
              <a:t>Socket	Socket AM2</a:t>
            </a:r>
          </a:p>
          <a:p>
            <a:r>
              <a:rPr lang="en-US" sz="1600" dirty="0"/>
              <a:t>Introduction date	May 23, 2006</a:t>
            </a:r>
          </a:p>
        </p:txBody>
      </p:sp>
    </p:spTree>
    <p:extLst>
      <p:ext uri="{BB962C8B-B14F-4D97-AF65-F5344CB8AC3E}">
        <p14:creationId xmlns:p14="http://schemas.microsoft.com/office/powerpoint/2010/main" val="51986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6576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895600"/>
            <a:ext cx="2880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Seagate Barracuda 7200.10</a:t>
            </a:r>
          </a:p>
          <a:p>
            <a:r>
              <a:rPr lang="en-US" dirty="0" err="1" smtClean="0"/>
              <a:t>Sata</a:t>
            </a:r>
            <a:endParaRPr lang="en-US" dirty="0" smtClean="0"/>
          </a:p>
          <a:p>
            <a:r>
              <a:rPr lang="en-US" dirty="0" smtClean="0"/>
              <a:t>160 GB</a:t>
            </a:r>
          </a:p>
          <a:p>
            <a:r>
              <a:rPr lang="en-US" dirty="0" smtClean="0"/>
              <a:t>7200 RPM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6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Card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219200"/>
            <a:ext cx="62388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095" y="6096000"/>
            <a:ext cx="8053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XFX GeForce 6500 256MB DDR2 PCI Express (</a:t>
            </a:r>
            <a:r>
              <a:rPr lang="en-US" sz="1600" dirty="0" err="1"/>
              <a:t>PCIe</a:t>
            </a:r>
            <a:r>
              <a:rPr lang="en-US" sz="1600" dirty="0"/>
              <a:t>) DVI/VGA Video Card w/TV-Out</a:t>
            </a:r>
          </a:p>
        </p:txBody>
      </p:sp>
    </p:spTree>
    <p:extLst>
      <p:ext uri="{BB962C8B-B14F-4D97-AF65-F5344CB8AC3E}">
        <p14:creationId xmlns:p14="http://schemas.microsoft.com/office/powerpoint/2010/main" val="379017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Case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Reassemble Computer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9144000" cy="56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Computer Works after Reassembly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3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62694"/>
            <a:ext cx="4572000" cy="6732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Lab #2- Computer Lab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Jason Brown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Kevin Keating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Date: 04/23/2013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Tools: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Philips Screwdriver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Parts: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Used Computer Tower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Procedure: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Test computer to see if it is working.  Disassemble the computer to a bare case.  Examine and record the list of parts.  Reassemble the parts and test to make sure it is working.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997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Computer Prior to Disassembly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Desktop Optical Drive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11480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456" y="5360076"/>
            <a:ext cx="620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Toshiba/Samsung TS-H653 20x DVD±RW DL SATA Drive</a:t>
            </a:r>
          </a:p>
        </p:txBody>
      </p:sp>
    </p:spTree>
    <p:extLst>
      <p:ext uri="{BB962C8B-B14F-4D97-AF65-F5344CB8AC3E}">
        <p14:creationId xmlns:p14="http://schemas.microsoft.com/office/powerpoint/2010/main" val="374252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350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4006" y="34290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800MHz DDR2</a:t>
            </a:r>
          </a:p>
          <a:p>
            <a:r>
              <a:rPr lang="en-US" dirty="0" smtClean="0"/>
              <a:t>    CL 4-3-3-8(CAS-TRCD-TRP-TRAS)</a:t>
            </a:r>
          </a:p>
          <a:p>
            <a:r>
              <a:rPr lang="en-US" dirty="0"/>
              <a:t> </a:t>
            </a:r>
            <a:r>
              <a:rPr lang="en-US" dirty="0" smtClean="0"/>
              <a:t>  1GB (2x512MB) Dual Channel Optimized Kits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Unbuffered</a:t>
            </a:r>
            <a:endParaRPr lang="en-US" dirty="0" smtClean="0"/>
          </a:p>
          <a:p>
            <a:r>
              <a:rPr lang="en-US" dirty="0" smtClean="0"/>
              <a:t>    Platinum Mirrored Copper </a:t>
            </a:r>
            <a:r>
              <a:rPr lang="en-US" dirty="0" err="1" smtClean="0"/>
              <a:t>Heatspreader</a:t>
            </a:r>
            <a:endParaRPr lang="en-US" dirty="0" smtClean="0"/>
          </a:p>
          <a:p>
            <a:r>
              <a:rPr lang="en-US" dirty="0" smtClean="0"/>
              <a:t>    Lifetime Warranty</a:t>
            </a:r>
          </a:p>
          <a:p>
            <a:r>
              <a:rPr lang="en-US" dirty="0" smtClean="0"/>
              <a:t>    2.1 Volts</a:t>
            </a:r>
          </a:p>
          <a:p>
            <a:r>
              <a:rPr lang="en-US" dirty="0" smtClean="0"/>
              <a:t>    240 Pin DIMM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6540"/>
            <a:ext cx="39100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39100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7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4953000" cy="3714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Card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3115" y="5167357"/>
            <a:ext cx="36567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</a:t>
            </a:r>
          </a:p>
          <a:p>
            <a:r>
              <a:rPr lang="en-US" dirty="0"/>
              <a:t>3Com</a:t>
            </a:r>
          </a:p>
          <a:p>
            <a:r>
              <a:rPr lang="en-US" dirty="0"/>
              <a:t>3C905C-TXM</a:t>
            </a:r>
          </a:p>
          <a:p>
            <a:r>
              <a:rPr lang="en-US" dirty="0"/>
              <a:t>10BaseT/100BaseT Network Card</a:t>
            </a:r>
          </a:p>
          <a:p>
            <a:r>
              <a:rPr lang="en-US" dirty="0"/>
              <a:t>PNP</a:t>
            </a:r>
          </a:p>
        </p:txBody>
      </p:sp>
    </p:spTree>
    <p:extLst>
      <p:ext uri="{BB962C8B-B14F-4D97-AF65-F5344CB8AC3E}">
        <p14:creationId xmlns:p14="http://schemas.microsoft.com/office/powerpoint/2010/main" val="243531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39852"/>
            <a:ext cx="4229100" cy="5638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0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Motherboard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327" y="1904282"/>
            <a:ext cx="5621380" cy="4216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108" y="26670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ASUS M2N32-SLI Deluxe Wireless Edition </a:t>
            </a:r>
            <a:endParaRPr lang="en-US" dirty="0" smtClean="0"/>
          </a:p>
          <a:p>
            <a:r>
              <a:rPr lang="en-US" dirty="0" smtClean="0"/>
              <a:t>AM2 </a:t>
            </a:r>
            <a:r>
              <a:rPr lang="en-US" dirty="0"/>
              <a:t>NVIDIA </a:t>
            </a:r>
            <a:r>
              <a:rPr lang="en-US" dirty="0" err="1"/>
              <a:t>nForce</a:t>
            </a:r>
            <a:r>
              <a:rPr lang="en-US" dirty="0"/>
              <a:t> 590 SLI MCP ATX </a:t>
            </a:r>
            <a:endParaRPr lang="en-US" dirty="0" smtClean="0"/>
          </a:p>
          <a:p>
            <a:r>
              <a:rPr lang="en-US" dirty="0" smtClean="0"/>
              <a:t>AMD </a:t>
            </a:r>
            <a:r>
              <a:rPr lang="en-US" dirty="0"/>
              <a:t>Motherboard</a:t>
            </a:r>
          </a:p>
        </p:txBody>
      </p:sp>
    </p:spTree>
    <p:extLst>
      <p:ext uri="{BB962C8B-B14F-4D97-AF65-F5344CB8AC3E}">
        <p14:creationId xmlns:p14="http://schemas.microsoft.com/office/powerpoint/2010/main" val="35815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9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702</TotalTime>
  <Words>185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Lab #2 Computer Lab</vt:lpstr>
      <vt:lpstr>PowerPoint Presentation</vt:lpstr>
      <vt:lpstr>Open Computer Prior to Disassembly </vt:lpstr>
      <vt:lpstr>Desktop Optical Drive </vt:lpstr>
      <vt:lpstr>RAM</vt:lpstr>
      <vt:lpstr>Ethernet Card</vt:lpstr>
      <vt:lpstr>Back of Computer</vt:lpstr>
      <vt:lpstr>Motherboard</vt:lpstr>
      <vt:lpstr>Power Supply</vt:lpstr>
      <vt:lpstr>CPU</vt:lpstr>
      <vt:lpstr>Hard Drive</vt:lpstr>
      <vt:lpstr>Graphics Card</vt:lpstr>
      <vt:lpstr>Empty Case</vt:lpstr>
      <vt:lpstr>Reassemble Computer</vt:lpstr>
      <vt:lpstr>Computer Works after Reassembly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#2 Computer Lab</dc:title>
  <dc:creator>Kevin</dc:creator>
  <cp:lastModifiedBy>Kevin</cp:lastModifiedBy>
  <cp:revision>12</cp:revision>
  <dcterms:created xsi:type="dcterms:W3CDTF">2013-04-23T18:38:35Z</dcterms:created>
  <dcterms:modified xsi:type="dcterms:W3CDTF">2013-04-30T09:58:34Z</dcterms:modified>
</cp:coreProperties>
</file>