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EDCD-68E0-4D0F-97D5-061723BAB955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30F06-9B55-493F-86C2-406C5A5EB69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EDCD-68E0-4D0F-97D5-061723BAB955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30F06-9B55-493F-86C2-406C5A5EB6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EDCD-68E0-4D0F-97D5-061723BAB955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30F06-9B55-493F-86C2-406C5A5EB6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EDCD-68E0-4D0F-97D5-061723BAB955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30F06-9B55-493F-86C2-406C5A5EB6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EDCD-68E0-4D0F-97D5-061723BAB955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0230F06-9B55-493F-86C2-406C5A5EB69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EDCD-68E0-4D0F-97D5-061723BAB955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30F06-9B55-493F-86C2-406C5A5EB6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EDCD-68E0-4D0F-97D5-061723BAB955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30F06-9B55-493F-86C2-406C5A5EB6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EDCD-68E0-4D0F-97D5-061723BAB955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30F06-9B55-493F-86C2-406C5A5EB6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EDCD-68E0-4D0F-97D5-061723BAB955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30F06-9B55-493F-86C2-406C5A5EB6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EDCD-68E0-4D0F-97D5-061723BAB955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30F06-9B55-493F-86C2-406C5A5EB6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EDCD-68E0-4D0F-97D5-061723BAB955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30F06-9B55-493F-86C2-406C5A5EB6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4B3EDCD-68E0-4D0F-97D5-061723BAB955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230F06-9B55-493F-86C2-406C5A5EB69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</a:t>
            </a:r>
            <a:r>
              <a:rPr lang="en-US" dirty="0" smtClean="0"/>
              <a:t>#1 Resistor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Cody </a:t>
            </a:r>
            <a:r>
              <a:rPr lang="en-US" dirty="0" err="1" smtClean="0"/>
              <a:t>Kieler</a:t>
            </a:r>
            <a:endParaRPr lang="en-US" dirty="0" smtClean="0"/>
          </a:p>
          <a:p>
            <a:r>
              <a:rPr lang="en-US" dirty="0" smtClean="0"/>
              <a:t>Kevin Keating</a:t>
            </a:r>
          </a:p>
          <a:p>
            <a:r>
              <a:rPr lang="en-US" dirty="0" smtClean="0"/>
              <a:t>02/15/2013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91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00200" y="0"/>
            <a:ext cx="5257800" cy="6637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2800" dirty="0">
                <a:latin typeface="Calibri"/>
                <a:ea typeface="Calibri"/>
                <a:cs typeface="Times New Roman"/>
              </a:rPr>
              <a:t>Lab #1 - Resistor Lab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1000"/>
              </a:spcAft>
            </a:pPr>
            <a:r>
              <a:rPr lang="en-US" sz="2800" dirty="0">
                <a:latin typeface="Calibri"/>
                <a:ea typeface="Calibri"/>
                <a:cs typeface="Times New Roman"/>
              </a:rPr>
              <a:t>Cody </a:t>
            </a:r>
            <a:r>
              <a:rPr lang="en-US" sz="2800" dirty="0" err="1">
                <a:latin typeface="Calibri"/>
                <a:ea typeface="Calibri"/>
                <a:cs typeface="Times New Roman"/>
              </a:rPr>
              <a:t>Kieler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1000"/>
              </a:spcAft>
            </a:pPr>
            <a:r>
              <a:rPr lang="en-US" sz="2800" dirty="0">
                <a:latin typeface="Calibri"/>
                <a:ea typeface="Calibri"/>
                <a:cs typeface="Times New Roman"/>
              </a:rPr>
              <a:t>Kevin Keating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1000"/>
              </a:spcAft>
            </a:pPr>
            <a:r>
              <a:rPr lang="en-US" sz="2800" dirty="0">
                <a:latin typeface="Calibri"/>
                <a:ea typeface="Calibri"/>
                <a:cs typeface="Times New Roman"/>
              </a:rPr>
              <a:t>Date: 02/15/2013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en-US" sz="2400" dirty="0">
                <a:latin typeface="Calibri"/>
                <a:ea typeface="Calibri"/>
                <a:cs typeface="Times New Roman"/>
              </a:rPr>
              <a:t>Tools: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en-US" dirty="0" err="1">
                <a:latin typeface="Calibri"/>
                <a:ea typeface="Calibri"/>
                <a:cs typeface="Times New Roman"/>
              </a:rPr>
              <a:t>Multimeter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en-US" sz="2400" dirty="0">
                <a:latin typeface="Calibri"/>
                <a:ea typeface="Calibri"/>
                <a:cs typeface="Times New Roman"/>
              </a:rPr>
              <a:t>Parts: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en-US" dirty="0">
                <a:latin typeface="Calibri"/>
                <a:ea typeface="Calibri"/>
                <a:cs typeface="Times New Roman"/>
              </a:rPr>
              <a:t>25- 100 ohm resistors</a:t>
            </a:r>
          </a:p>
          <a:p>
            <a:pPr>
              <a:spcAft>
                <a:spcPts val="1000"/>
              </a:spcAft>
            </a:pPr>
            <a:r>
              <a:rPr lang="en-US" sz="2400" dirty="0">
                <a:latin typeface="Calibri"/>
                <a:ea typeface="Calibri"/>
                <a:cs typeface="Times New Roman"/>
              </a:rPr>
              <a:t>Procedure: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en-US" dirty="0">
                <a:latin typeface="Calibri"/>
                <a:ea typeface="Calibri"/>
                <a:cs typeface="Times New Roman"/>
              </a:rPr>
              <a:t>Use the </a:t>
            </a:r>
            <a:r>
              <a:rPr lang="en-US" dirty="0" err="1">
                <a:latin typeface="Calibri"/>
                <a:ea typeface="Calibri"/>
                <a:cs typeface="Times New Roman"/>
              </a:rPr>
              <a:t>multimeter</a:t>
            </a:r>
            <a:r>
              <a:rPr lang="en-US" dirty="0">
                <a:latin typeface="Calibri"/>
                <a:ea typeface="Calibri"/>
                <a:cs typeface="Times New Roman"/>
              </a:rPr>
              <a:t> to measure the resistance in each resistor.   Record the data and compare the results with the anticipated results.  Calculate the tolerance for each resistor.</a:t>
            </a:r>
          </a:p>
          <a:p>
            <a:pPr>
              <a:spcAft>
                <a:spcPts val="1000"/>
              </a:spcAft>
            </a:pPr>
            <a:r>
              <a:rPr lang="en-US" dirty="0">
                <a:latin typeface="Calibri"/>
                <a:ea typeface="Calibri"/>
                <a:cs typeface="Times New Roman"/>
              </a:rPr>
              <a:t>Include the findings from the other groups for a broader analysis.</a:t>
            </a: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9974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Resistors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667000"/>
            <a:ext cx="4322763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189470"/>
              </p:ext>
            </p:extLst>
          </p:nvPr>
        </p:nvGraphicFramePr>
        <p:xfrm>
          <a:off x="1676400" y="1524000"/>
          <a:ext cx="989998" cy="4756024"/>
        </p:xfrm>
        <a:graphic>
          <a:graphicData uri="http://schemas.openxmlformats.org/drawingml/2006/table">
            <a:tbl>
              <a:tblPr/>
              <a:tblGrid>
                <a:gridCol w="494999"/>
                <a:gridCol w="494999"/>
              </a:tblGrid>
              <a:tr h="2285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resistor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reading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100.39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99.82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100.32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99.81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100.33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100.05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99.78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100.73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100.31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100.7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100.14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100.42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100.68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99.93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99.72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100.01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100.36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100.05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100.12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99.74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100.22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100.59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058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Measurements from Other Groups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005903"/>
              </p:ext>
            </p:extLst>
          </p:nvPr>
        </p:nvGraphicFramePr>
        <p:xfrm>
          <a:off x="533400" y="1600200"/>
          <a:ext cx="1205382" cy="4708525"/>
        </p:xfrm>
        <a:graphic>
          <a:graphicData uri="http://schemas.openxmlformats.org/drawingml/2006/table">
            <a:tbl>
              <a:tblPr/>
              <a:tblGrid>
                <a:gridCol w="602691"/>
                <a:gridCol w="602691"/>
              </a:tblGrid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100.85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100.62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99.91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99.74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100.79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99.79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554135"/>
              </p:ext>
            </p:extLst>
          </p:nvPr>
        </p:nvGraphicFramePr>
        <p:xfrm>
          <a:off x="2057400" y="1600200"/>
          <a:ext cx="1205382" cy="4708525"/>
        </p:xfrm>
        <a:graphic>
          <a:graphicData uri="http://schemas.openxmlformats.org/drawingml/2006/table">
            <a:tbl>
              <a:tblPr/>
              <a:tblGrid>
                <a:gridCol w="602691"/>
                <a:gridCol w="602691"/>
              </a:tblGrid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99.63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100.84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99.58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99.52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99.71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99.97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99.395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99.98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100.54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100.63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100.55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99.99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994654"/>
              </p:ext>
            </p:extLst>
          </p:nvPr>
        </p:nvGraphicFramePr>
        <p:xfrm>
          <a:off x="3810000" y="1600200"/>
          <a:ext cx="1205382" cy="4708525"/>
        </p:xfrm>
        <a:graphic>
          <a:graphicData uri="http://schemas.openxmlformats.org/drawingml/2006/table">
            <a:tbl>
              <a:tblPr/>
              <a:tblGrid>
                <a:gridCol w="602691"/>
                <a:gridCol w="602691"/>
              </a:tblGrid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100.65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99.72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100.81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100.91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99.95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100.57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100.59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100.74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99.78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057985"/>
              </p:ext>
            </p:extLst>
          </p:nvPr>
        </p:nvGraphicFramePr>
        <p:xfrm>
          <a:off x="5410200" y="1600200"/>
          <a:ext cx="1205382" cy="4708525"/>
        </p:xfrm>
        <a:graphic>
          <a:graphicData uri="http://schemas.openxmlformats.org/drawingml/2006/table">
            <a:tbl>
              <a:tblPr/>
              <a:tblGrid>
                <a:gridCol w="602691"/>
                <a:gridCol w="602691"/>
              </a:tblGrid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99.78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100.73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100.68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99.93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99.72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99.74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100.59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172746"/>
              </p:ext>
            </p:extLst>
          </p:nvPr>
        </p:nvGraphicFramePr>
        <p:xfrm>
          <a:off x="6934200" y="1600200"/>
          <a:ext cx="1205382" cy="4708525"/>
        </p:xfrm>
        <a:graphic>
          <a:graphicData uri="http://schemas.openxmlformats.org/drawingml/2006/table">
            <a:tbl>
              <a:tblPr/>
              <a:tblGrid>
                <a:gridCol w="602691"/>
                <a:gridCol w="602691"/>
              </a:tblGrid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100.59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100.59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100.65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100.28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100.97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99.94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100.49</a:t>
                      </a:r>
                    </a:p>
                  </a:txBody>
                  <a:tcPr marL="9417" marR="9417" marT="9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6092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728</TotalTime>
  <Words>382</Words>
  <Application>Microsoft Office PowerPoint</Application>
  <PresentationFormat>On-screen Show (4:3)</PresentationFormat>
  <Paragraphs>319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Lab #1 Resistor </vt:lpstr>
      <vt:lpstr>PowerPoint Presentation</vt:lpstr>
      <vt:lpstr>Resistors</vt:lpstr>
      <vt:lpstr>Measurements from Other Groups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#2 Computer Lab</dc:title>
  <dc:creator>Kevin</dc:creator>
  <cp:lastModifiedBy>Kevin</cp:lastModifiedBy>
  <cp:revision>15</cp:revision>
  <dcterms:created xsi:type="dcterms:W3CDTF">2013-04-23T18:38:35Z</dcterms:created>
  <dcterms:modified xsi:type="dcterms:W3CDTF">2013-04-30T10:24:24Z</dcterms:modified>
</cp:coreProperties>
</file>