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72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9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73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2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1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8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9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9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3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1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4496F-FF05-4D93-8C91-258D8968F9C1}" type="datetimeFigureOut">
              <a:rPr lang="en-US" smtClean="0"/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1A169-B9CD-46CF-B3A5-A515348C7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3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 from Lab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51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0"/>
            <a:ext cx="9143998" cy="6857999"/>
          </a:xfr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258" y="365125"/>
            <a:ext cx="2162810" cy="10350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588042" y="689811"/>
            <a:ext cx="334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 of products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2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71800" y="-1143000"/>
            <a:ext cx="6858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4043" y="5163105"/>
            <a:ext cx="550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 of sums circuit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395" y="4892675"/>
            <a:ext cx="216281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7012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Pictures from Lab 8</vt:lpstr>
      <vt:lpstr>PowerPoint Presentation</vt:lpstr>
      <vt:lpstr>PowerPoint Presentation</vt:lpstr>
    </vt:vector>
  </TitlesOfParts>
  <Company>Ivy Tech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Pictures from Lab 8</dc:title>
  <dc:creator>Nathaniel  Paulus</dc:creator>
  <cp:lastModifiedBy>Nathaniel  Paulus</cp:lastModifiedBy>
  <cp:revision>2</cp:revision>
  <dcterms:created xsi:type="dcterms:W3CDTF">2017-11-17T23:17:30Z</dcterms:created>
  <dcterms:modified xsi:type="dcterms:W3CDTF">2017-11-17T23:21:16Z</dcterms:modified>
</cp:coreProperties>
</file>