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paulus1\Documents\Lecture%2011,%20slide%20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Sheet1!$C$2:$C$362</c:f>
              <c:numCache>
                <c:formatCode>General</c:formatCode>
                <c:ptCount val="361"/>
                <c:pt idx="0">
                  <c:v>0</c:v>
                </c:pt>
                <c:pt idx="1">
                  <c:v>1.7452406437283512E-2</c:v>
                </c:pt>
                <c:pt idx="2">
                  <c:v>3.4899496702500969E-2</c:v>
                </c:pt>
                <c:pt idx="3">
                  <c:v>5.2335956242943828E-2</c:v>
                </c:pt>
                <c:pt idx="4">
                  <c:v>6.9756473744125302E-2</c:v>
                </c:pt>
                <c:pt idx="5">
                  <c:v>8.7155742747658166E-2</c:v>
                </c:pt>
                <c:pt idx="6">
                  <c:v>0.10452846326765346</c:v>
                </c:pt>
                <c:pt idx="7">
                  <c:v>0.12186934340514748</c:v>
                </c:pt>
                <c:pt idx="8">
                  <c:v>0.13917310096006544</c:v>
                </c:pt>
                <c:pt idx="9">
                  <c:v>0.15643446504023087</c:v>
                </c:pt>
                <c:pt idx="10">
                  <c:v>0.17364817766693033</c:v>
                </c:pt>
                <c:pt idx="11">
                  <c:v>0.1908089953765448</c:v>
                </c:pt>
                <c:pt idx="12">
                  <c:v>0.20791169081775931</c:v>
                </c:pt>
                <c:pt idx="13">
                  <c:v>0.22495105434386498</c:v>
                </c:pt>
                <c:pt idx="14">
                  <c:v>0.24192189559966773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0.29237170472273671</c:v>
                </c:pt>
                <c:pt idx="18">
                  <c:v>0.3090169943749474</c:v>
                </c:pt>
                <c:pt idx="19">
                  <c:v>0.3255681544571567</c:v>
                </c:pt>
                <c:pt idx="20">
                  <c:v>0.34202014332566871</c:v>
                </c:pt>
                <c:pt idx="21">
                  <c:v>0.35836794954530027</c:v>
                </c:pt>
                <c:pt idx="22">
                  <c:v>0.37460659341591201</c:v>
                </c:pt>
                <c:pt idx="23">
                  <c:v>0.39073112848927372</c:v>
                </c:pt>
                <c:pt idx="24">
                  <c:v>0.40673664307580015</c:v>
                </c:pt>
                <c:pt idx="25">
                  <c:v>0.42261826174069944</c:v>
                </c:pt>
                <c:pt idx="26">
                  <c:v>0.4383711467890774</c:v>
                </c:pt>
                <c:pt idx="27">
                  <c:v>0.45399049973954675</c:v>
                </c:pt>
                <c:pt idx="28">
                  <c:v>0.46947156278589081</c:v>
                </c:pt>
                <c:pt idx="29">
                  <c:v>0.48480962024633706</c:v>
                </c:pt>
                <c:pt idx="30">
                  <c:v>0.49999999999999994</c:v>
                </c:pt>
                <c:pt idx="31">
                  <c:v>0.51503807491005416</c:v>
                </c:pt>
                <c:pt idx="32">
                  <c:v>0.5299192642332049</c:v>
                </c:pt>
                <c:pt idx="33">
                  <c:v>0.54463903501502697</c:v>
                </c:pt>
                <c:pt idx="34">
                  <c:v>0.55919290347074679</c:v>
                </c:pt>
                <c:pt idx="35">
                  <c:v>0.57357643635104605</c:v>
                </c:pt>
                <c:pt idx="36">
                  <c:v>0.58778525229247314</c:v>
                </c:pt>
                <c:pt idx="37">
                  <c:v>0.60181502315204827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0.64278760968653925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0.69465837045899725</c:v>
                </c:pt>
                <c:pt idx="45">
                  <c:v>0.70710678118654746</c:v>
                </c:pt>
                <c:pt idx="46">
                  <c:v>0.71933980033865108</c:v>
                </c:pt>
                <c:pt idx="47">
                  <c:v>0.73135370161917046</c:v>
                </c:pt>
                <c:pt idx="48">
                  <c:v>0.74314482547739413</c:v>
                </c:pt>
                <c:pt idx="49">
                  <c:v>0.7547095802227719</c:v>
                </c:pt>
                <c:pt idx="50">
                  <c:v>0.76604444311897801</c:v>
                </c:pt>
                <c:pt idx="51">
                  <c:v>0.77714596145697079</c:v>
                </c:pt>
                <c:pt idx="52">
                  <c:v>0.7880107536067219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  <c:pt idx="56">
                  <c:v>0.82903757255504174</c:v>
                </c:pt>
                <c:pt idx="57">
                  <c:v>0.83867056794542394</c:v>
                </c:pt>
                <c:pt idx="58">
                  <c:v>0.84804809615642596</c:v>
                </c:pt>
                <c:pt idx="59">
                  <c:v>0.85716730070211222</c:v>
                </c:pt>
                <c:pt idx="60">
                  <c:v>0.8660254037844386</c:v>
                </c:pt>
                <c:pt idx="61">
                  <c:v>0.87461970713939574</c:v>
                </c:pt>
                <c:pt idx="62">
                  <c:v>0.88294759285892688</c:v>
                </c:pt>
                <c:pt idx="63">
                  <c:v>0.89100652418836779</c:v>
                </c:pt>
                <c:pt idx="64">
                  <c:v>0.89879404629916704</c:v>
                </c:pt>
                <c:pt idx="65">
                  <c:v>0.90630778703664994</c:v>
                </c:pt>
                <c:pt idx="66">
                  <c:v>0.91354545764260087</c:v>
                </c:pt>
                <c:pt idx="67">
                  <c:v>0.92050485345244037</c:v>
                </c:pt>
                <c:pt idx="68">
                  <c:v>0.92718385456678731</c:v>
                </c:pt>
                <c:pt idx="69">
                  <c:v>0.93358042649720174</c:v>
                </c:pt>
                <c:pt idx="70">
                  <c:v>0.93969262078590832</c:v>
                </c:pt>
                <c:pt idx="71">
                  <c:v>0.94551857559931674</c:v>
                </c:pt>
                <c:pt idx="72">
                  <c:v>0.95105651629515353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0.98768834059513777</c:v>
                </c:pt>
                <c:pt idx="82">
                  <c:v>0.99026806874157036</c:v>
                </c:pt>
                <c:pt idx="83">
                  <c:v>0.99254615164132198</c:v>
                </c:pt>
                <c:pt idx="84">
                  <c:v>0.99452189536827329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  <c:pt idx="90">
                  <c:v>1</c:v>
                </c:pt>
                <c:pt idx="91">
                  <c:v>0.99984769515639127</c:v>
                </c:pt>
                <c:pt idx="92">
                  <c:v>0.99939082701909576</c:v>
                </c:pt>
                <c:pt idx="93">
                  <c:v>0.99862953475457383</c:v>
                </c:pt>
                <c:pt idx="94">
                  <c:v>0.9975640502598242</c:v>
                </c:pt>
                <c:pt idx="95">
                  <c:v>0.99619469809174555</c:v>
                </c:pt>
                <c:pt idx="96">
                  <c:v>0.9945218953682734</c:v>
                </c:pt>
                <c:pt idx="97">
                  <c:v>0.99254615164132209</c:v>
                </c:pt>
                <c:pt idx="98">
                  <c:v>0.99026806874157036</c:v>
                </c:pt>
                <c:pt idx="99">
                  <c:v>0.98768834059513766</c:v>
                </c:pt>
                <c:pt idx="100">
                  <c:v>0.98480775301220802</c:v>
                </c:pt>
                <c:pt idx="101">
                  <c:v>0.98162718344766398</c:v>
                </c:pt>
                <c:pt idx="102">
                  <c:v>0.97814760073380569</c:v>
                </c:pt>
                <c:pt idx="103">
                  <c:v>0.97437006478523525</c:v>
                </c:pt>
                <c:pt idx="104">
                  <c:v>0.97029572627599647</c:v>
                </c:pt>
                <c:pt idx="105">
                  <c:v>0.96592582628906831</c:v>
                </c:pt>
                <c:pt idx="106">
                  <c:v>0.96126169593831889</c:v>
                </c:pt>
                <c:pt idx="107">
                  <c:v>0.95630475596303555</c:v>
                </c:pt>
                <c:pt idx="108">
                  <c:v>0.95105651629515364</c:v>
                </c:pt>
                <c:pt idx="109">
                  <c:v>0.94551857559931685</c:v>
                </c:pt>
                <c:pt idx="110">
                  <c:v>0.93969262078590843</c:v>
                </c:pt>
                <c:pt idx="111">
                  <c:v>0.93358042649720174</c:v>
                </c:pt>
                <c:pt idx="112">
                  <c:v>0.92718385456678742</c:v>
                </c:pt>
                <c:pt idx="113">
                  <c:v>0.92050485345244037</c:v>
                </c:pt>
                <c:pt idx="114">
                  <c:v>0.91354545764260098</c:v>
                </c:pt>
                <c:pt idx="115">
                  <c:v>0.90630778703665005</c:v>
                </c:pt>
                <c:pt idx="116">
                  <c:v>0.89879404629916693</c:v>
                </c:pt>
                <c:pt idx="117">
                  <c:v>0.8910065241883679</c:v>
                </c:pt>
                <c:pt idx="118">
                  <c:v>0.8829475928589271</c:v>
                </c:pt>
                <c:pt idx="119">
                  <c:v>0.87461970713939585</c:v>
                </c:pt>
                <c:pt idx="120">
                  <c:v>0.86602540378443871</c:v>
                </c:pt>
                <c:pt idx="121">
                  <c:v>0.85716730070211233</c:v>
                </c:pt>
                <c:pt idx="122">
                  <c:v>0.84804809615642607</c:v>
                </c:pt>
                <c:pt idx="123">
                  <c:v>0.83867056794542394</c:v>
                </c:pt>
                <c:pt idx="124">
                  <c:v>0.82903757255504174</c:v>
                </c:pt>
                <c:pt idx="125">
                  <c:v>0.81915204428899202</c:v>
                </c:pt>
                <c:pt idx="126">
                  <c:v>0.80901699437494745</c:v>
                </c:pt>
                <c:pt idx="127">
                  <c:v>0.79863551004729272</c:v>
                </c:pt>
                <c:pt idx="128">
                  <c:v>0.78801075360672201</c:v>
                </c:pt>
                <c:pt idx="129">
                  <c:v>0.77714596145697101</c:v>
                </c:pt>
                <c:pt idx="130">
                  <c:v>0.76604444311897801</c:v>
                </c:pt>
                <c:pt idx="131">
                  <c:v>0.75470958022277213</c:v>
                </c:pt>
                <c:pt idx="132">
                  <c:v>0.74314482547739447</c:v>
                </c:pt>
                <c:pt idx="133">
                  <c:v>0.73135370161917057</c:v>
                </c:pt>
                <c:pt idx="134">
                  <c:v>0.71933980033865108</c:v>
                </c:pt>
                <c:pt idx="135">
                  <c:v>0.70710678118654757</c:v>
                </c:pt>
                <c:pt idx="136">
                  <c:v>0.69465837045899748</c:v>
                </c:pt>
                <c:pt idx="137">
                  <c:v>0.68199836006249859</c:v>
                </c:pt>
                <c:pt idx="138">
                  <c:v>0.66913060635885802</c:v>
                </c:pt>
                <c:pt idx="139">
                  <c:v>0.65605902899050728</c:v>
                </c:pt>
                <c:pt idx="140">
                  <c:v>0.64278760968653947</c:v>
                </c:pt>
                <c:pt idx="141">
                  <c:v>0.62932039104983739</c:v>
                </c:pt>
                <c:pt idx="142">
                  <c:v>0.6156614753256584</c:v>
                </c:pt>
                <c:pt idx="143">
                  <c:v>0.6018150231520486</c:v>
                </c:pt>
                <c:pt idx="144">
                  <c:v>0.58778525229247325</c:v>
                </c:pt>
                <c:pt idx="145">
                  <c:v>0.57357643635104594</c:v>
                </c:pt>
                <c:pt idx="146">
                  <c:v>0.5591929034707469</c:v>
                </c:pt>
                <c:pt idx="147">
                  <c:v>0.54463903501502731</c:v>
                </c:pt>
                <c:pt idx="148">
                  <c:v>0.5299192642332049</c:v>
                </c:pt>
                <c:pt idx="149">
                  <c:v>0.51503807491005438</c:v>
                </c:pt>
                <c:pt idx="150">
                  <c:v>0.49999999999999994</c:v>
                </c:pt>
                <c:pt idx="151">
                  <c:v>0.48480962024633717</c:v>
                </c:pt>
                <c:pt idx="152">
                  <c:v>0.46947156278589069</c:v>
                </c:pt>
                <c:pt idx="153">
                  <c:v>0.45399049973954686</c:v>
                </c:pt>
                <c:pt idx="154">
                  <c:v>0.43837114678907768</c:v>
                </c:pt>
                <c:pt idx="155">
                  <c:v>0.4226182617406995</c:v>
                </c:pt>
                <c:pt idx="156">
                  <c:v>0.40673664307580004</c:v>
                </c:pt>
                <c:pt idx="157">
                  <c:v>0.39073112848927377</c:v>
                </c:pt>
                <c:pt idx="158">
                  <c:v>0.37460659341591224</c:v>
                </c:pt>
                <c:pt idx="159">
                  <c:v>0.35836794954530066</c:v>
                </c:pt>
                <c:pt idx="160">
                  <c:v>0.34202014332566888</c:v>
                </c:pt>
                <c:pt idx="161">
                  <c:v>0.32556815445715659</c:v>
                </c:pt>
                <c:pt idx="162">
                  <c:v>0.30901699437494751</c:v>
                </c:pt>
                <c:pt idx="163">
                  <c:v>0.29237170472273705</c:v>
                </c:pt>
                <c:pt idx="164">
                  <c:v>0.27563735581699922</c:v>
                </c:pt>
                <c:pt idx="165">
                  <c:v>0.25881904510252102</c:v>
                </c:pt>
                <c:pt idx="166">
                  <c:v>0.24192189559966773</c:v>
                </c:pt>
                <c:pt idx="167">
                  <c:v>0.2249510543438652</c:v>
                </c:pt>
                <c:pt idx="168">
                  <c:v>0.20791169081775931</c:v>
                </c:pt>
                <c:pt idx="169">
                  <c:v>0.19080899537654497</c:v>
                </c:pt>
                <c:pt idx="170">
                  <c:v>0.17364817766693069</c:v>
                </c:pt>
                <c:pt idx="171">
                  <c:v>0.15643446504023098</c:v>
                </c:pt>
                <c:pt idx="172">
                  <c:v>0.13917310096006533</c:v>
                </c:pt>
                <c:pt idx="173">
                  <c:v>0.12186934340514755</c:v>
                </c:pt>
                <c:pt idx="174">
                  <c:v>0.10452846326765373</c:v>
                </c:pt>
                <c:pt idx="175">
                  <c:v>8.7155742747658194E-2</c:v>
                </c:pt>
                <c:pt idx="176">
                  <c:v>6.9756473744125524E-2</c:v>
                </c:pt>
                <c:pt idx="177">
                  <c:v>5.2335956242944251E-2</c:v>
                </c:pt>
                <c:pt idx="178">
                  <c:v>3.4899496702501143E-2</c:v>
                </c:pt>
                <c:pt idx="179">
                  <c:v>1.7452406437283439E-2</c:v>
                </c:pt>
                <c:pt idx="180">
                  <c:v>1.22514845490862E-16</c:v>
                </c:pt>
                <c:pt idx="181">
                  <c:v>-1.7452406437283192E-2</c:v>
                </c:pt>
                <c:pt idx="182">
                  <c:v>-3.48994967025009E-2</c:v>
                </c:pt>
                <c:pt idx="183">
                  <c:v>-5.2335956242943557E-2</c:v>
                </c:pt>
                <c:pt idx="184">
                  <c:v>-6.9756473744124831E-2</c:v>
                </c:pt>
                <c:pt idx="185">
                  <c:v>-8.7155742747657944E-2</c:v>
                </c:pt>
                <c:pt idx="186">
                  <c:v>-0.1045284632676535</c:v>
                </c:pt>
                <c:pt idx="187">
                  <c:v>-0.12186934340514774</c:v>
                </c:pt>
                <c:pt idx="188">
                  <c:v>-0.13917310096006552</c:v>
                </c:pt>
                <c:pt idx="189">
                  <c:v>-0.15643446504023073</c:v>
                </c:pt>
                <c:pt idx="190">
                  <c:v>-0.17364817766693047</c:v>
                </c:pt>
                <c:pt idx="191">
                  <c:v>-0.19080899537654472</c:v>
                </c:pt>
                <c:pt idx="192">
                  <c:v>-0.20791169081775907</c:v>
                </c:pt>
                <c:pt idx="193">
                  <c:v>-0.22495105434386498</c:v>
                </c:pt>
                <c:pt idx="194">
                  <c:v>-0.24192189559966751</c:v>
                </c:pt>
                <c:pt idx="195">
                  <c:v>-0.25881904510252035</c:v>
                </c:pt>
                <c:pt idx="196">
                  <c:v>-0.27563735581699861</c:v>
                </c:pt>
                <c:pt idx="197">
                  <c:v>-0.29237170472273677</c:v>
                </c:pt>
                <c:pt idx="198">
                  <c:v>-0.30901699437494773</c:v>
                </c:pt>
                <c:pt idx="199">
                  <c:v>-0.32556815445715676</c:v>
                </c:pt>
                <c:pt idx="200">
                  <c:v>-0.34202014332566866</c:v>
                </c:pt>
                <c:pt idx="201">
                  <c:v>-0.35836794954530043</c:v>
                </c:pt>
                <c:pt idx="202">
                  <c:v>-0.37460659341591201</c:v>
                </c:pt>
                <c:pt idx="203">
                  <c:v>-0.39073112848927355</c:v>
                </c:pt>
                <c:pt idx="204">
                  <c:v>-0.40673664307579982</c:v>
                </c:pt>
                <c:pt idx="205">
                  <c:v>-0.42261826174069927</c:v>
                </c:pt>
                <c:pt idx="206">
                  <c:v>-0.43837114678907707</c:v>
                </c:pt>
                <c:pt idx="207">
                  <c:v>-0.45399049973954625</c:v>
                </c:pt>
                <c:pt idx="208">
                  <c:v>-0.46947156278589047</c:v>
                </c:pt>
                <c:pt idx="209">
                  <c:v>-0.48480962024633734</c:v>
                </c:pt>
                <c:pt idx="210">
                  <c:v>-0.50000000000000011</c:v>
                </c:pt>
                <c:pt idx="211">
                  <c:v>-0.51503807491005416</c:v>
                </c:pt>
                <c:pt idx="212">
                  <c:v>-0.52991926423320479</c:v>
                </c:pt>
                <c:pt idx="213">
                  <c:v>-0.54463903501502708</c:v>
                </c:pt>
                <c:pt idx="214">
                  <c:v>-0.55919290347074668</c:v>
                </c:pt>
                <c:pt idx="215">
                  <c:v>-0.57357643635104583</c:v>
                </c:pt>
                <c:pt idx="216">
                  <c:v>-0.58778525229247303</c:v>
                </c:pt>
                <c:pt idx="217">
                  <c:v>-0.60181502315204805</c:v>
                </c:pt>
                <c:pt idx="218">
                  <c:v>-0.61566147532565785</c:v>
                </c:pt>
                <c:pt idx="219">
                  <c:v>-0.62932039104983717</c:v>
                </c:pt>
                <c:pt idx="220">
                  <c:v>-0.64278760968653925</c:v>
                </c:pt>
                <c:pt idx="221">
                  <c:v>-0.65605902899050739</c:v>
                </c:pt>
                <c:pt idx="222">
                  <c:v>-0.66913060635885824</c:v>
                </c:pt>
                <c:pt idx="223">
                  <c:v>-0.68199836006249837</c:v>
                </c:pt>
                <c:pt idx="224">
                  <c:v>-0.69465837045899737</c:v>
                </c:pt>
                <c:pt idx="225">
                  <c:v>-0.70710678118654746</c:v>
                </c:pt>
                <c:pt idx="226">
                  <c:v>-0.71933980033865086</c:v>
                </c:pt>
                <c:pt idx="227">
                  <c:v>-0.73135370161917046</c:v>
                </c:pt>
                <c:pt idx="228">
                  <c:v>-0.74314482547739402</c:v>
                </c:pt>
                <c:pt idx="229">
                  <c:v>-0.75470958022277168</c:v>
                </c:pt>
                <c:pt idx="230">
                  <c:v>-0.7660444431189779</c:v>
                </c:pt>
                <c:pt idx="231">
                  <c:v>-0.77714596145697112</c:v>
                </c:pt>
                <c:pt idx="232">
                  <c:v>-0.78801075360672213</c:v>
                </c:pt>
                <c:pt idx="233">
                  <c:v>-0.79863551004729283</c:v>
                </c:pt>
                <c:pt idx="234">
                  <c:v>-0.80901699437494734</c:v>
                </c:pt>
                <c:pt idx="235">
                  <c:v>-0.81915204428899158</c:v>
                </c:pt>
                <c:pt idx="236">
                  <c:v>-0.8290375725550414</c:v>
                </c:pt>
                <c:pt idx="237">
                  <c:v>-0.83867056794542405</c:v>
                </c:pt>
                <c:pt idx="238">
                  <c:v>-0.84804809615642596</c:v>
                </c:pt>
                <c:pt idx="239">
                  <c:v>-0.85716730070211211</c:v>
                </c:pt>
                <c:pt idx="240">
                  <c:v>-0.86602540378443837</c:v>
                </c:pt>
                <c:pt idx="241">
                  <c:v>-0.87461970713939552</c:v>
                </c:pt>
                <c:pt idx="242">
                  <c:v>-0.88294759285892699</c:v>
                </c:pt>
                <c:pt idx="243">
                  <c:v>-0.89100652418836779</c:v>
                </c:pt>
                <c:pt idx="244">
                  <c:v>-0.89879404629916682</c:v>
                </c:pt>
                <c:pt idx="245">
                  <c:v>-0.90630778703665005</c:v>
                </c:pt>
                <c:pt idx="246">
                  <c:v>-0.91354545764260098</c:v>
                </c:pt>
                <c:pt idx="247">
                  <c:v>-0.92050485345244026</c:v>
                </c:pt>
                <c:pt idx="248">
                  <c:v>-0.92718385456678731</c:v>
                </c:pt>
                <c:pt idx="249">
                  <c:v>-0.93358042649720163</c:v>
                </c:pt>
                <c:pt idx="250">
                  <c:v>-0.93969262078590821</c:v>
                </c:pt>
                <c:pt idx="251">
                  <c:v>-0.94551857559931685</c:v>
                </c:pt>
                <c:pt idx="252">
                  <c:v>-0.95105651629515353</c:v>
                </c:pt>
                <c:pt idx="253">
                  <c:v>-0.95630475596303532</c:v>
                </c:pt>
                <c:pt idx="254">
                  <c:v>-0.96126169593831901</c:v>
                </c:pt>
                <c:pt idx="255">
                  <c:v>-0.96592582628906831</c:v>
                </c:pt>
                <c:pt idx="256">
                  <c:v>-0.97029572627599647</c:v>
                </c:pt>
                <c:pt idx="257">
                  <c:v>-0.97437006478523513</c:v>
                </c:pt>
                <c:pt idx="258">
                  <c:v>-0.97814760073380558</c:v>
                </c:pt>
                <c:pt idx="259">
                  <c:v>-0.98162718344766398</c:v>
                </c:pt>
                <c:pt idx="260">
                  <c:v>-0.98480775301220802</c:v>
                </c:pt>
                <c:pt idx="261">
                  <c:v>-0.98768834059513766</c:v>
                </c:pt>
                <c:pt idx="262">
                  <c:v>-0.99026806874157025</c:v>
                </c:pt>
                <c:pt idx="263">
                  <c:v>-0.99254615164132198</c:v>
                </c:pt>
                <c:pt idx="264">
                  <c:v>-0.99452189536827329</c:v>
                </c:pt>
                <c:pt idx="265">
                  <c:v>-0.99619469809174555</c:v>
                </c:pt>
                <c:pt idx="266">
                  <c:v>-0.9975640502598242</c:v>
                </c:pt>
                <c:pt idx="267">
                  <c:v>-0.99862953475457394</c:v>
                </c:pt>
                <c:pt idx="268">
                  <c:v>-0.99939082701909576</c:v>
                </c:pt>
                <c:pt idx="269">
                  <c:v>-0.99984769515639127</c:v>
                </c:pt>
                <c:pt idx="270">
                  <c:v>-1</c:v>
                </c:pt>
                <c:pt idx="271">
                  <c:v>-0.99984769515639127</c:v>
                </c:pt>
                <c:pt idx="272">
                  <c:v>-0.99939082701909576</c:v>
                </c:pt>
                <c:pt idx="273">
                  <c:v>-0.99862953475457394</c:v>
                </c:pt>
                <c:pt idx="274">
                  <c:v>-0.99756405025982431</c:v>
                </c:pt>
                <c:pt idx="275">
                  <c:v>-0.99619469809174555</c:v>
                </c:pt>
                <c:pt idx="276">
                  <c:v>-0.99452189536827329</c:v>
                </c:pt>
                <c:pt idx="277">
                  <c:v>-0.99254615164132198</c:v>
                </c:pt>
                <c:pt idx="278">
                  <c:v>-0.99026806874157036</c:v>
                </c:pt>
                <c:pt idx="279">
                  <c:v>-0.98768834059513777</c:v>
                </c:pt>
                <c:pt idx="280">
                  <c:v>-0.98480775301220813</c:v>
                </c:pt>
                <c:pt idx="281">
                  <c:v>-0.98162718344766409</c:v>
                </c:pt>
                <c:pt idx="282">
                  <c:v>-0.97814760073380558</c:v>
                </c:pt>
                <c:pt idx="283">
                  <c:v>-0.97437006478523525</c:v>
                </c:pt>
                <c:pt idx="284">
                  <c:v>-0.97029572627599658</c:v>
                </c:pt>
                <c:pt idx="285">
                  <c:v>-0.96592582628906842</c:v>
                </c:pt>
                <c:pt idx="286">
                  <c:v>-0.96126169593831901</c:v>
                </c:pt>
                <c:pt idx="287">
                  <c:v>-0.95630475596303544</c:v>
                </c:pt>
                <c:pt idx="288">
                  <c:v>-0.95105651629515364</c:v>
                </c:pt>
                <c:pt idx="289">
                  <c:v>-0.94551857559931696</c:v>
                </c:pt>
                <c:pt idx="290">
                  <c:v>-0.93969262078590832</c:v>
                </c:pt>
                <c:pt idx="291">
                  <c:v>-0.93358042649720174</c:v>
                </c:pt>
                <c:pt idx="292">
                  <c:v>-0.92718385456678742</c:v>
                </c:pt>
                <c:pt idx="293">
                  <c:v>-0.92050485345244049</c:v>
                </c:pt>
                <c:pt idx="294">
                  <c:v>-0.91354545764260109</c:v>
                </c:pt>
                <c:pt idx="295">
                  <c:v>-0.90630778703665027</c:v>
                </c:pt>
                <c:pt idx="296">
                  <c:v>-0.89879404629916704</c:v>
                </c:pt>
                <c:pt idx="297">
                  <c:v>-0.8910065241883679</c:v>
                </c:pt>
                <c:pt idx="298">
                  <c:v>-0.8829475928589271</c:v>
                </c:pt>
                <c:pt idx="299">
                  <c:v>-0.87461970713939563</c:v>
                </c:pt>
                <c:pt idx="300">
                  <c:v>-0.8660254037844386</c:v>
                </c:pt>
                <c:pt idx="301">
                  <c:v>-0.85716730070211233</c:v>
                </c:pt>
                <c:pt idx="302">
                  <c:v>-0.84804809615642618</c:v>
                </c:pt>
                <c:pt idx="303">
                  <c:v>-0.83867056794542427</c:v>
                </c:pt>
                <c:pt idx="304">
                  <c:v>-0.82903757255504162</c:v>
                </c:pt>
                <c:pt idx="305">
                  <c:v>-0.8191520442889918</c:v>
                </c:pt>
                <c:pt idx="306">
                  <c:v>-0.80901699437494756</c:v>
                </c:pt>
                <c:pt idx="307">
                  <c:v>-0.79863551004729305</c:v>
                </c:pt>
                <c:pt idx="308">
                  <c:v>-0.78801075360672235</c:v>
                </c:pt>
                <c:pt idx="309">
                  <c:v>-0.77714596145697135</c:v>
                </c:pt>
                <c:pt idx="310">
                  <c:v>-0.76604444311897812</c:v>
                </c:pt>
                <c:pt idx="311">
                  <c:v>-0.75470958022277224</c:v>
                </c:pt>
                <c:pt idx="312">
                  <c:v>-0.74314482547739402</c:v>
                </c:pt>
                <c:pt idx="313">
                  <c:v>-0.73135370161917035</c:v>
                </c:pt>
                <c:pt idx="314">
                  <c:v>-0.71933980033865119</c:v>
                </c:pt>
                <c:pt idx="315">
                  <c:v>-0.70710678118654768</c:v>
                </c:pt>
                <c:pt idx="316">
                  <c:v>-0.69465837045899759</c:v>
                </c:pt>
                <c:pt idx="317">
                  <c:v>-0.68199836006249892</c:v>
                </c:pt>
                <c:pt idx="318">
                  <c:v>-0.66913060635885879</c:v>
                </c:pt>
                <c:pt idx="319">
                  <c:v>-0.65605902899050739</c:v>
                </c:pt>
                <c:pt idx="320">
                  <c:v>-0.64278760968653958</c:v>
                </c:pt>
                <c:pt idx="321">
                  <c:v>-0.62932039104983717</c:v>
                </c:pt>
                <c:pt idx="322">
                  <c:v>-0.61566147532565818</c:v>
                </c:pt>
                <c:pt idx="323">
                  <c:v>-0.60181502315204827</c:v>
                </c:pt>
                <c:pt idx="324">
                  <c:v>-0.58778525229247336</c:v>
                </c:pt>
                <c:pt idx="325">
                  <c:v>-0.57357643635104649</c:v>
                </c:pt>
                <c:pt idx="326">
                  <c:v>-0.55919290347074735</c:v>
                </c:pt>
                <c:pt idx="327">
                  <c:v>-0.54463903501502697</c:v>
                </c:pt>
                <c:pt idx="328">
                  <c:v>-0.52991926423320501</c:v>
                </c:pt>
                <c:pt idx="329">
                  <c:v>-0.51503807491005449</c:v>
                </c:pt>
                <c:pt idx="330">
                  <c:v>-0.50000000000000044</c:v>
                </c:pt>
                <c:pt idx="331">
                  <c:v>-0.48480962024633767</c:v>
                </c:pt>
                <c:pt idx="332">
                  <c:v>-0.46947156278589081</c:v>
                </c:pt>
                <c:pt idx="333">
                  <c:v>-0.45399049973954697</c:v>
                </c:pt>
                <c:pt idx="334">
                  <c:v>-0.43837114678907779</c:v>
                </c:pt>
                <c:pt idx="335">
                  <c:v>-0.42261826174069922</c:v>
                </c:pt>
                <c:pt idx="336">
                  <c:v>-0.40673664307580015</c:v>
                </c:pt>
                <c:pt idx="337">
                  <c:v>-0.39073112848927388</c:v>
                </c:pt>
                <c:pt idx="338">
                  <c:v>-0.37460659341591235</c:v>
                </c:pt>
                <c:pt idx="339">
                  <c:v>-0.35836794954530077</c:v>
                </c:pt>
                <c:pt idx="340">
                  <c:v>-0.34202014332566943</c:v>
                </c:pt>
                <c:pt idx="341">
                  <c:v>-0.3255681544571567</c:v>
                </c:pt>
                <c:pt idx="342">
                  <c:v>-0.30901699437494762</c:v>
                </c:pt>
                <c:pt idx="343">
                  <c:v>-0.29237170472273716</c:v>
                </c:pt>
                <c:pt idx="344">
                  <c:v>-0.27563735581699894</c:v>
                </c:pt>
                <c:pt idx="345">
                  <c:v>-0.25881904510252068</c:v>
                </c:pt>
                <c:pt idx="346">
                  <c:v>-0.24192189559966787</c:v>
                </c:pt>
                <c:pt idx="347">
                  <c:v>-0.22495105434386534</c:v>
                </c:pt>
                <c:pt idx="348">
                  <c:v>-0.20791169081775987</c:v>
                </c:pt>
                <c:pt idx="349">
                  <c:v>-0.19080899537654467</c:v>
                </c:pt>
                <c:pt idx="350">
                  <c:v>-0.17364817766693039</c:v>
                </c:pt>
                <c:pt idx="351">
                  <c:v>-0.15643446504023112</c:v>
                </c:pt>
                <c:pt idx="352">
                  <c:v>-0.13917310096006588</c:v>
                </c:pt>
                <c:pt idx="353">
                  <c:v>-0.12186934340514811</c:v>
                </c:pt>
                <c:pt idx="354">
                  <c:v>-0.1045284632676543</c:v>
                </c:pt>
                <c:pt idx="355">
                  <c:v>-8.7155742747658319E-2</c:v>
                </c:pt>
                <c:pt idx="356">
                  <c:v>-6.9756473744125636E-2</c:v>
                </c:pt>
                <c:pt idx="357">
                  <c:v>-5.2335956242943481E-2</c:v>
                </c:pt>
                <c:pt idx="358">
                  <c:v>-3.4899496702500823E-2</c:v>
                </c:pt>
                <c:pt idx="359">
                  <c:v>-1.745240643728356E-2</c:v>
                </c:pt>
                <c:pt idx="360">
                  <c:v>-2.45029690981724E-16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0B-40CD-9305-5F8302B9A94F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Sheet1!$D$2:$D$362</c:f>
              <c:numCache>
                <c:formatCode>General</c:formatCode>
                <c:ptCount val="361"/>
                <c:pt idx="0">
                  <c:v>1</c:v>
                </c:pt>
                <c:pt idx="1">
                  <c:v>0.99984769515639127</c:v>
                </c:pt>
                <c:pt idx="2">
                  <c:v>0.99939082701909576</c:v>
                </c:pt>
                <c:pt idx="3">
                  <c:v>0.99862953475457383</c:v>
                </c:pt>
                <c:pt idx="4">
                  <c:v>0.9975640502598242</c:v>
                </c:pt>
                <c:pt idx="5">
                  <c:v>0.99619469809174555</c:v>
                </c:pt>
                <c:pt idx="6">
                  <c:v>0.99452189536827329</c:v>
                </c:pt>
                <c:pt idx="7">
                  <c:v>0.99254615164132198</c:v>
                </c:pt>
                <c:pt idx="8">
                  <c:v>0.99026806874157036</c:v>
                </c:pt>
                <c:pt idx="9">
                  <c:v>0.98768834059513777</c:v>
                </c:pt>
                <c:pt idx="10">
                  <c:v>0.98480775301220802</c:v>
                </c:pt>
                <c:pt idx="11">
                  <c:v>0.98162718344766398</c:v>
                </c:pt>
                <c:pt idx="12">
                  <c:v>0.97814760073380569</c:v>
                </c:pt>
                <c:pt idx="13">
                  <c:v>0.97437006478523525</c:v>
                </c:pt>
                <c:pt idx="14">
                  <c:v>0.97029572627599647</c:v>
                </c:pt>
                <c:pt idx="15">
                  <c:v>0.96592582628906831</c:v>
                </c:pt>
                <c:pt idx="16">
                  <c:v>0.96126169593831889</c:v>
                </c:pt>
                <c:pt idx="17">
                  <c:v>0.95630475596303555</c:v>
                </c:pt>
                <c:pt idx="18">
                  <c:v>0.95105651629515353</c:v>
                </c:pt>
                <c:pt idx="19">
                  <c:v>0.94551857559931685</c:v>
                </c:pt>
                <c:pt idx="20">
                  <c:v>0.93969262078590843</c:v>
                </c:pt>
                <c:pt idx="21">
                  <c:v>0.93358042649720174</c:v>
                </c:pt>
                <c:pt idx="22">
                  <c:v>0.92718385456678742</c:v>
                </c:pt>
                <c:pt idx="23">
                  <c:v>0.92050485345244037</c:v>
                </c:pt>
                <c:pt idx="24">
                  <c:v>0.91354545764260087</c:v>
                </c:pt>
                <c:pt idx="25">
                  <c:v>0.90630778703664994</c:v>
                </c:pt>
                <c:pt idx="26">
                  <c:v>0.89879404629916704</c:v>
                </c:pt>
                <c:pt idx="27">
                  <c:v>0.8910065241883679</c:v>
                </c:pt>
                <c:pt idx="28">
                  <c:v>0.88294759285892699</c:v>
                </c:pt>
                <c:pt idx="29">
                  <c:v>0.87461970713939574</c:v>
                </c:pt>
                <c:pt idx="30">
                  <c:v>0.86602540378443871</c:v>
                </c:pt>
                <c:pt idx="31">
                  <c:v>0.85716730070211233</c:v>
                </c:pt>
                <c:pt idx="32">
                  <c:v>0.84804809615642596</c:v>
                </c:pt>
                <c:pt idx="33">
                  <c:v>0.83867056794542405</c:v>
                </c:pt>
                <c:pt idx="34">
                  <c:v>0.82903757255504174</c:v>
                </c:pt>
                <c:pt idx="35">
                  <c:v>0.8191520442889918</c:v>
                </c:pt>
                <c:pt idx="36">
                  <c:v>0.80901699437494745</c:v>
                </c:pt>
                <c:pt idx="37">
                  <c:v>0.79863551004729283</c:v>
                </c:pt>
                <c:pt idx="38">
                  <c:v>0.7880107536067219</c:v>
                </c:pt>
                <c:pt idx="39">
                  <c:v>0.7771459614569709</c:v>
                </c:pt>
                <c:pt idx="40">
                  <c:v>0.76604444311897801</c:v>
                </c:pt>
                <c:pt idx="41">
                  <c:v>0.75470958022277201</c:v>
                </c:pt>
                <c:pt idx="42">
                  <c:v>0.74314482547739424</c:v>
                </c:pt>
                <c:pt idx="43">
                  <c:v>0.73135370161917046</c:v>
                </c:pt>
                <c:pt idx="44">
                  <c:v>0.71933980033865119</c:v>
                </c:pt>
                <c:pt idx="45">
                  <c:v>0.70710678118654757</c:v>
                </c:pt>
                <c:pt idx="46">
                  <c:v>0.69465837045899737</c:v>
                </c:pt>
                <c:pt idx="47">
                  <c:v>0.68199836006249848</c:v>
                </c:pt>
                <c:pt idx="48">
                  <c:v>0.66913060635885824</c:v>
                </c:pt>
                <c:pt idx="49">
                  <c:v>0.65605902899050739</c:v>
                </c:pt>
                <c:pt idx="50">
                  <c:v>0.64278760968653936</c:v>
                </c:pt>
                <c:pt idx="51">
                  <c:v>0.6293203910498375</c:v>
                </c:pt>
                <c:pt idx="52">
                  <c:v>0.61566147532565829</c:v>
                </c:pt>
                <c:pt idx="53">
                  <c:v>0.60181502315204838</c:v>
                </c:pt>
                <c:pt idx="54">
                  <c:v>0.58778525229247314</c:v>
                </c:pt>
                <c:pt idx="55">
                  <c:v>0.57357643635104616</c:v>
                </c:pt>
                <c:pt idx="56">
                  <c:v>0.55919290347074679</c:v>
                </c:pt>
                <c:pt idx="57">
                  <c:v>0.5446390350150272</c:v>
                </c:pt>
                <c:pt idx="58">
                  <c:v>0.5299192642332049</c:v>
                </c:pt>
                <c:pt idx="59">
                  <c:v>0.51503807491005438</c:v>
                </c:pt>
                <c:pt idx="60">
                  <c:v>0.50000000000000011</c:v>
                </c:pt>
                <c:pt idx="61">
                  <c:v>0.48480962024633711</c:v>
                </c:pt>
                <c:pt idx="62">
                  <c:v>0.46947156278589086</c:v>
                </c:pt>
                <c:pt idx="63">
                  <c:v>0.4539904997395468</c:v>
                </c:pt>
                <c:pt idx="64">
                  <c:v>0.43837114678907746</c:v>
                </c:pt>
                <c:pt idx="65">
                  <c:v>0.42261826174069944</c:v>
                </c:pt>
                <c:pt idx="66">
                  <c:v>0.40673664307580037</c:v>
                </c:pt>
                <c:pt idx="67">
                  <c:v>0.39073112848927372</c:v>
                </c:pt>
                <c:pt idx="68">
                  <c:v>0.37460659341591218</c:v>
                </c:pt>
                <c:pt idx="69">
                  <c:v>0.35836794954530016</c:v>
                </c:pt>
                <c:pt idx="70">
                  <c:v>0.34202014332566882</c:v>
                </c:pt>
                <c:pt idx="71">
                  <c:v>0.32556815445715676</c:v>
                </c:pt>
                <c:pt idx="72">
                  <c:v>0.30901699437494745</c:v>
                </c:pt>
                <c:pt idx="73">
                  <c:v>0.29237170472273677</c:v>
                </c:pt>
                <c:pt idx="74">
                  <c:v>0.27563735581699916</c:v>
                </c:pt>
                <c:pt idx="75">
                  <c:v>0.25881904510252074</c:v>
                </c:pt>
                <c:pt idx="76">
                  <c:v>0.24192189559966767</c:v>
                </c:pt>
                <c:pt idx="77">
                  <c:v>0.22495105434386514</c:v>
                </c:pt>
                <c:pt idx="78">
                  <c:v>0.20791169081775923</c:v>
                </c:pt>
                <c:pt idx="79">
                  <c:v>0.19080899537654492</c:v>
                </c:pt>
                <c:pt idx="80">
                  <c:v>0.17364817766693041</c:v>
                </c:pt>
                <c:pt idx="81">
                  <c:v>0.15643446504023092</c:v>
                </c:pt>
                <c:pt idx="82">
                  <c:v>0.13917310096006547</c:v>
                </c:pt>
                <c:pt idx="83">
                  <c:v>0.12186934340514749</c:v>
                </c:pt>
                <c:pt idx="84">
                  <c:v>0.10452846326765346</c:v>
                </c:pt>
                <c:pt idx="85">
                  <c:v>8.715574274765836E-2</c:v>
                </c:pt>
                <c:pt idx="86">
                  <c:v>6.9756473744125233E-2</c:v>
                </c:pt>
                <c:pt idx="87">
                  <c:v>5.2335956242943966E-2</c:v>
                </c:pt>
                <c:pt idx="88">
                  <c:v>3.489949670250108E-2</c:v>
                </c:pt>
                <c:pt idx="89">
                  <c:v>1.7452406437283598E-2</c:v>
                </c:pt>
                <c:pt idx="90">
                  <c:v>6.1257422745431001E-17</c:v>
                </c:pt>
                <c:pt idx="91">
                  <c:v>-1.7452406437283477E-2</c:v>
                </c:pt>
                <c:pt idx="92">
                  <c:v>-3.4899496702500733E-2</c:v>
                </c:pt>
                <c:pt idx="93">
                  <c:v>-5.2335956242943842E-2</c:v>
                </c:pt>
                <c:pt idx="94">
                  <c:v>-6.975647374412533E-2</c:v>
                </c:pt>
                <c:pt idx="95">
                  <c:v>-8.7155742747658235E-2</c:v>
                </c:pt>
                <c:pt idx="96">
                  <c:v>-0.10452846326765333</c:v>
                </c:pt>
                <c:pt idx="97">
                  <c:v>-0.12186934340514737</c:v>
                </c:pt>
                <c:pt idx="98">
                  <c:v>-0.13917310096006513</c:v>
                </c:pt>
                <c:pt idx="99">
                  <c:v>-0.15643446504023104</c:v>
                </c:pt>
                <c:pt idx="100">
                  <c:v>-0.1736481776669303</c:v>
                </c:pt>
                <c:pt idx="101">
                  <c:v>-0.1908089953765448</c:v>
                </c:pt>
                <c:pt idx="102">
                  <c:v>-0.20791169081775912</c:v>
                </c:pt>
                <c:pt idx="103">
                  <c:v>-0.22495105434386481</c:v>
                </c:pt>
                <c:pt idx="104">
                  <c:v>-0.24192189559966756</c:v>
                </c:pt>
                <c:pt idx="105">
                  <c:v>-0.25881904510252085</c:v>
                </c:pt>
                <c:pt idx="106">
                  <c:v>-0.27563735581699905</c:v>
                </c:pt>
                <c:pt idx="107">
                  <c:v>-0.29237170472273666</c:v>
                </c:pt>
                <c:pt idx="108">
                  <c:v>-0.30901699437494734</c:v>
                </c:pt>
                <c:pt idx="109">
                  <c:v>-0.32556815445715642</c:v>
                </c:pt>
                <c:pt idx="110">
                  <c:v>-0.34202014332566871</c:v>
                </c:pt>
                <c:pt idx="111">
                  <c:v>-0.35836794954530027</c:v>
                </c:pt>
                <c:pt idx="112">
                  <c:v>-0.37460659341591207</c:v>
                </c:pt>
                <c:pt idx="113">
                  <c:v>-0.3907311284892736</c:v>
                </c:pt>
                <c:pt idx="114">
                  <c:v>-0.40673664307580004</c:v>
                </c:pt>
                <c:pt idx="115">
                  <c:v>-0.42261826174069933</c:v>
                </c:pt>
                <c:pt idx="116">
                  <c:v>-0.43837114678907751</c:v>
                </c:pt>
                <c:pt idx="117">
                  <c:v>-0.45399049973954669</c:v>
                </c:pt>
                <c:pt idx="118">
                  <c:v>-0.46947156278589053</c:v>
                </c:pt>
                <c:pt idx="119">
                  <c:v>-0.484809620246337</c:v>
                </c:pt>
                <c:pt idx="120">
                  <c:v>-0.49999999999999978</c:v>
                </c:pt>
                <c:pt idx="121">
                  <c:v>-0.51503807491005427</c:v>
                </c:pt>
                <c:pt idx="122">
                  <c:v>-0.52991926423320479</c:v>
                </c:pt>
                <c:pt idx="123">
                  <c:v>-0.54463903501502708</c:v>
                </c:pt>
                <c:pt idx="124">
                  <c:v>-0.55919290347074668</c:v>
                </c:pt>
                <c:pt idx="125">
                  <c:v>-0.57357643635104583</c:v>
                </c:pt>
                <c:pt idx="126">
                  <c:v>-0.58778525229247303</c:v>
                </c:pt>
                <c:pt idx="127">
                  <c:v>-0.60181502315204838</c:v>
                </c:pt>
                <c:pt idx="128">
                  <c:v>-0.61566147532565829</c:v>
                </c:pt>
                <c:pt idx="129">
                  <c:v>-0.62932039104983728</c:v>
                </c:pt>
                <c:pt idx="130">
                  <c:v>-0.64278760968653936</c:v>
                </c:pt>
                <c:pt idx="131">
                  <c:v>-0.65605902899050716</c:v>
                </c:pt>
                <c:pt idx="132">
                  <c:v>-0.6691306063588579</c:v>
                </c:pt>
                <c:pt idx="133">
                  <c:v>-0.68199836006249837</c:v>
                </c:pt>
                <c:pt idx="134">
                  <c:v>-0.69465837045899737</c:v>
                </c:pt>
                <c:pt idx="135">
                  <c:v>-0.70710678118654746</c:v>
                </c:pt>
                <c:pt idx="136">
                  <c:v>-0.71933980033865097</c:v>
                </c:pt>
                <c:pt idx="137">
                  <c:v>-0.73135370161917046</c:v>
                </c:pt>
                <c:pt idx="138">
                  <c:v>-0.74314482547739436</c:v>
                </c:pt>
                <c:pt idx="139">
                  <c:v>-0.75470958022277201</c:v>
                </c:pt>
                <c:pt idx="140">
                  <c:v>-0.7660444431189779</c:v>
                </c:pt>
                <c:pt idx="141">
                  <c:v>-0.7771459614569709</c:v>
                </c:pt>
                <c:pt idx="142">
                  <c:v>-0.7880107536067219</c:v>
                </c:pt>
                <c:pt idx="143">
                  <c:v>-0.79863551004729261</c:v>
                </c:pt>
                <c:pt idx="144">
                  <c:v>-0.80901699437494734</c:v>
                </c:pt>
                <c:pt idx="145">
                  <c:v>-0.81915204428899191</c:v>
                </c:pt>
                <c:pt idx="146">
                  <c:v>-0.82903757255504162</c:v>
                </c:pt>
                <c:pt idx="147">
                  <c:v>-0.83867056794542394</c:v>
                </c:pt>
                <c:pt idx="148">
                  <c:v>-0.84804809615642596</c:v>
                </c:pt>
                <c:pt idx="149">
                  <c:v>-0.85716730070211222</c:v>
                </c:pt>
                <c:pt idx="150">
                  <c:v>-0.86602540378443871</c:v>
                </c:pt>
                <c:pt idx="151">
                  <c:v>-0.87461970713939574</c:v>
                </c:pt>
                <c:pt idx="152">
                  <c:v>-0.88294759285892699</c:v>
                </c:pt>
                <c:pt idx="153">
                  <c:v>-0.89100652418836779</c:v>
                </c:pt>
                <c:pt idx="154">
                  <c:v>-0.89879404629916682</c:v>
                </c:pt>
                <c:pt idx="155">
                  <c:v>-0.90630778703664994</c:v>
                </c:pt>
                <c:pt idx="156">
                  <c:v>-0.91354545764260098</c:v>
                </c:pt>
                <c:pt idx="157">
                  <c:v>-0.92050485345244037</c:v>
                </c:pt>
                <c:pt idx="158">
                  <c:v>-0.92718385456678731</c:v>
                </c:pt>
                <c:pt idx="159">
                  <c:v>-0.93358042649720163</c:v>
                </c:pt>
                <c:pt idx="160">
                  <c:v>-0.93969262078590832</c:v>
                </c:pt>
                <c:pt idx="161">
                  <c:v>-0.94551857559931685</c:v>
                </c:pt>
                <c:pt idx="162">
                  <c:v>-0.95105651629515353</c:v>
                </c:pt>
                <c:pt idx="163">
                  <c:v>-0.95630475596303544</c:v>
                </c:pt>
                <c:pt idx="164">
                  <c:v>-0.96126169593831889</c:v>
                </c:pt>
                <c:pt idx="165">
                  <c:v>-0.9659258262890682</c:v>
                </c:pt>
                <c:pt idx="166">
                  <c:v>-0.97029572627599647</c:v>
                </c:pt>
                <c:pt idx="167">
                  <c:v>-0.97437006478523513</c:v>
                </c:pt>
                <c:pt idx="168">
                  <c:v>-0.97814760073380569</c:v>
                </c:pt>
                <c:pt idx="169">
                  <c:v>-0.98162718344766398</c:v>
                </c:pt>
                <c:pt idx="170">
                  <c:v>-0.98480775301220802</c:v>
                </c:pt>
                <c:pt idx="171">
                  <c:v>-0.98768834059513766</c:v>
                </c:pt>
                <c:pt idx="172">
                  <c:v>-0.99026806874157036</c:v>
                </c:pt>
                <c:pt idx="173">
                  <c:v>-0.99254615164132198</c:v>
                </c:pt>
                <c:pt idx="174">
                  <c:v>-0.99452189536827329</c:v>
                </c:pt>
                <c:pt idx="175">
                  <c:v>-0.99619469809174555</c:v>
                </c:pt>
                <c:pt idx="176">
                  <c:v>-0.9975640502598242</c:v>
                </c:pt>
                <c:pt idx="177">
                  <c:v>-0.99862953475457383</c:v>
                </c:pt>
                <c:pt idx="178">
                  <c:v>-0.99939082701909576</c:v>
                </c:pt>
                <c:pt idx="179">
                  <c:v>-0.99984769515639127</c:v>
                </c:pt>
                <c:pt idx="180">
                  <c:v>-1</c:v>
                </c:pt>
                <c:pt idx="181">
                  <c:v>-0.99984769515639127</c:v>
                </c:pt>
                <c:pt idx="182">
                  <c:v>-0.99939082701909576</c:v>
                </c:pt>
                <c:pt idx="183">
                  <c:v>-0.99862953475457383</c:v>
                </c:pt>
                <c:pt idx="184">
                  <c:v>-0.99756405025982431</c:v>
                </c:pt>
                <c:pt idx="185">
                  <c:v>-0.99619469809174555</c:v>
                </c:pt>
                <c:pt idx="186">
                  <c:v>-0.99452189536827329</c:v>
                </c:pt>
                <c:pt idx="187">
                  <c:v>-0.99254615164132198</c:v>
                </c:pt>
                <c:pt idx="188">
                  <c:v>-0.99026806874157025</c:v>
                </c:pt>
                <c:pt idx="189">
                  <c:v>-0.98768834059513777</c:v>
                </c:pt>
                <c:pt idx="190">
                  <c:v>-0.98480775301220802</c:v>
                </c:pt>
                <c:pt idx="191">
                  <c:v>-0.98162718344766398</c:v>
                </c:pt>
                <c:pt idx="192">
                  <c:v>-0.97814760073380569</c:v>
                </c:pt>
                <c:pt idx="193">
                  <c:v>-0.97437006478523525</c:v>
                </c:pt>
                <c:pt idx="194">
                  <c:v>-0.97029572627599647</c:v>
                </c:pt>
                <c:pt idx="195">
                  <c:v>-0.96592582628906842</c:v>
                </c:pt>
                <c:pt idx="196">
                  <c:v>-0.96126169593831901</c:v>
                </c:pt>
                <c:pt idx="197">
                  <c:v>-0.95630475596303544</c:v>
                </c:pt>
                <c:pt idx="198">
                  <c:v>-0.95105651629515353</c:v>
                </c:pt>
                <c:pt idx="199">
                  <c:v>-0.94551857559931674</c:v>
                </c:pt>
                <c:pt idx="200">
                  <c:v>-0.93969262078590843</c:v>
                </c:pt>
                <c:pt idx="201">
                  <c:v>-0.93358042649720174</c:v>
                </c:pt>
                <c:pt idx="202">
                  <c:v>-0.92718385456678742</c:v>
                </c:pt>
                <c:pt idx="203">
                  <c:v>-0.92050485345244037</c:v>
                </c:pt>
                <c:pt idx="204">
                  <c:v>-0.91354545764260109</c:v>
                </c:pt>
                <c:pt idx="205">
                  <c:v>-0.90630778703665005</c:v>
                </c:pt>
                <c:pt idx="206">
                  <c:v>-0.89879404629916715</c:v>
                </c:pt>
                <c:pt idx="207">
                  <c:v>-0.89100652418836812</c:v>
                </c:pt>
                <c:pt idx="208">
                  <c:v>-0.8829475928589271</c:v>
                </c:pt>
                <c:pt idx="209">
                  <c:v>-0.87461970713939563</c:v>
                </c:pt>
                <c:pt idx="210">
                  <c:v>-0.8660254037844386</c:v>
                </c:pt>
                <c:pt idx="211">
                  <c:v>-0.85716730070211233</c:v>
                </c:pt>
                <c:pt idx="212">
                  <c:v>-0.84804809615642607</c:v>
                </c:pt>
                <c:pt idx="213">
                  <c:v>-0.83867056794542405</c:v>
                </c:pt>
                <c:pt idx="214">
                  <c:v>-0.82903757255504185</c:v>
                </c:pt>
                <c:pt idx="215">
                  <c:v>-0.81915204428899202</c:v>
                </c:pt>
                <c:pt idx="216">
                  <c:v>-0.80901699437494756</c:v>
                </c:pt>
                <c:pt idx="217">
                  <c:v>-0.79863551004729305</c:v>
                </c:pt>
                <c:pt idx="218">
                  <c:v>-0.78801075360672224</c:v>
                </c:pt>
                <c:pt idx="219">
                  <c:v>-0.77714596145697101</c:v>
                </c:pt>
                <c:pt idx="220">
                  <c:v>-0.76604444311897801</c:v>
                </c:pt>
                <c:pt idx="221">
                  <c:v>-0.7547095802227719</c:v>
                </c:pt>
                <c:pt idx="222">
                  <c:v>-0.74314482547739424</c:v>
                </c:pt>
                <c:pt idx="223">
                  <c:v>-0.73135370161917057</c:v>
                </c:pt>
                <c:pt idx="224">
                  <c:v>-0.71933980033865108</c:v>
                </c:pt>
                <c:pt idx="225">
                  <c:v>-0.70710678118654768</c:v>
                </c:pt>
                <c:pt idx="226">
                  <c:v>-0.69465837045899759</c:v>
                </c:pt>
                <c:pt idx="227">
                  <c:v>-0.68199836006249859</c:v>
                </c:pt>
                <c:pt idx="228">
                  <c:v>-0.66913060635885846</c:v>
                </c:pt>
                <c:pt idx="229">
                  <c:v>-0.65605902899050761</c:v>
                </c:pt>
                <c:pt idx="230">
                  <c:v>-0.64278760968653947</c:v>
                </c:pt>
                <c:pt idx="231">
                  <c:v>-0.62932039104983717</c:v>
                </c:pt>
                <c:pt idx="232">
                  <c:v>-0.61566147532565807</c:v>
                </c:pt>
                <c:pt idx="233">
                  <c:v>-0.60181502315204827</c:v>
                </c:pt>
                <c:pt idx="234">
                  <c:v>-0.58778525229247325</c:v>
                </c:pt>
                <c:pt idx="235">
                  <c:v>-0.57357643635104638</c:v>
                </c:pt>
                <c:pt idx="236">
                  <c:v>-0.55919290347074724</c:v>
                </c:pt>
                <c:pt idx="237">
                  <c:v>-0.54463903501502697</c:v>
                </c:pt>
                <c:pt idx="238">
                  <c:v>-0.52991926423320501</c:v>
                </c:pt>
                <c:pt idx="239">
                  <c:v>-0.51503807491005449</c:v>
                </c:pt>
                <c:pt idx="240">
                  <c:v>-0.50000000000000044</c:v>
                </c:pt>
                <c:pt idx="241">
                  <c:v>-0.48480962024633761</c:v>
                </c:pt>
                <c:pt idx="242">
                  <c:v>-0.46947156278589075</c:v>
                </c:pt>
                <c:pt idx="243">
                  <c:v>-0.45399049973954692</c:v>
                </c:pt>
                <c:pt idx="244">
                  <c:v>-0.43837114678907774</c:v>
                </c:pt>
                <c:pt idx="245">
                  <c:v>-0.42261826174069916</c:v>
                </c:pt>
                <c:pt idx="246">
                  <c:v>-0.4067366430758001</c:v>
                </c:pt>
                <c:pt idx="247">
                  <c:v>-0.39073112848927383</c:v>
                </c:pt>
                <c:pt idx="248">
                  <c:v>-0.37460659341591229</c:v>
                </c:pt>
                <c:pt idx="249">
                  <c:v>-0.35836794954530071</c:v>
                </c:pt>
                <c:pt idx="250">
                  <c:v>-0.34202014332566938</c:v>
                </c:pt>
                <c:pt idx="251">
                  <c:v>-0.32556815445715664</c:v>
                </c:pt>
                <c:pt idx="252">
                  <c:v>-0.30901699437494756</c:v>
                </c:pt>
                <c:pt idx="253">
                  <c:v>-0.2923717047227371</c:v>
                </c:pt>
                <c:pt idx="254">
                  <c:v>-0.27563735581699889</c:v>
                </c:pt>
                <c:pt idx="255">
                  <c:v>-0.25881904510252063</c:v>
                </c:pt>
                <c:pt idx="256">
                  <c:v>-0.24192189559966779</c:v>
                </c:pt>
                <c:pt idx="257">
                  <c:v>-0.22495105434386525</c:v>
                </c:pt>
                <c:pt idx="258">
                  <c:v>-0.20791169081775979</c:v>
                </c:pt>
                <c:pt idx="259">
                  <c:v>-0.19080899537654461</c:v>
                </c:pt>
                <c:pt idx="260">
                  <c:v>-0.17364817766693033</c:v>
                </c:pt>
                <c:pt idx="261">
                  <c:v>-0.15643446504023104</c:v>
                </c:pt>
                <c:pt idx="262">
                  <c:v>-0.13917310096006583</c:v>
                </c:pt>
                <c:pt idx="263">
                  <c:v>-0.12186934340514805</c:v>
                </c:pt>
                <c:pt idx="264">
                  <c:v>-0.10452846326765423</c:v>
                </c:pt>
                <c:pt idx="265">
                  <c:v>-8.7155742747658249E-2</c:v>
                </c:pt>
                <c:pt idx="266">
                  <c:v>-6.975647374412558E-2</c:v>
                </c:pt>
                <c:pt idx="267">
                  <c:v>-5.2335956242943425E-2</c:v>
                </c:pt>
                <c:pt idx="268">
                  <c:v>-3.4899496702500761E-2</c:v>
                </c:pt>
                <c:pt idx="269">
                  <c:v>-1.7452406437283498E-2</c:v>
                </c:pt>
                <c:pt idx="270">
                  <c:v>-1.83772268236293E-16</c:v>
                </c:pt>
                <c:pt idx="271">
                  <c:v>1.745240643728313E-2</c:v>
                </c:pt>
                <c:pt idx="272">
                  <c:v>3.4899496702500393E-2</c:v>
                </c:pt>
                <c:pt idx="273">
                  <c:v>5.2335956242943057E-2</c:v>
                </c:pt>
                <c:pt idx="274">
                  <c:v>6.9756473744125219E-2</c:v>
                </c:pt>
                <c:pt idx="275">
                  <c:v>8.7155742747657888E-2</c:v>
                </c:pt>
                <c:pt idx="276">
                  <c:v>0.10452846326765387</c:v>
                </c:pt>
                <c:pt idx="277">
                  <c:v>0.12186934340514768</c:v>
                </c:pt>
                <c:pt idx="278">
                  <c:v>0.13917310096006547</c:v>
                </c:pt>
                <c:pt idx="279">
                  <c:v>0.15643446504023067</c:v>
                </c:pt>
                <c:pt idx="280">
                  <c:v>0.17364817766692997</c:v>
                </c:pt>
                <c:pt idx="281">
                  <c:v>0.19080899537654425</c:v>
                </c:pt>
                <c:pt idx="282">
                  <c:v>0.20791169081775943</c:v>
                </c:pt>
                <c:pt idx="283">
                  <c:v>0.22495105434386492</c:v>
                </c:pt>
                <c:pt idx="284">
                  <c:v>0.24192189559966745</c:v>
                </c:pt>
                <c:pt idx="285">
                  <c:v>0.2588190451025203</c:v>
                </c:pt>
                <c:pt idx="286">
                  <c:v>0.2756373558169985</c:v>
                </c:pt>
                <c:pt idx="287">
                  <c:v>0.29237170472273671</c:v>
                </c:pt>
                <c:pt idx="288">
                  <c:v>0.30901699437494723</c:v>
                </c:pt>
                <c:pt idx="289">
                  <c:v>0.32556815445715631</c:v>
                </c:pt>
                <c:pt idx="290">
                  <c:v>0.34202014332566899</c:v>
                </c:pt>
                <c:pt idx="291">
                  <c:v>0.35836794954530038</c:v>
                </c:pt>
                <c:pt idx="292">
                  <c:v>0.37460659341591196</c:v>
                </c:pt>
                <c:pt idx="293">
                  <c:v>0.39073112848927349</c:v>
                </c:pt>
                <c:pt idx="294">
                  <c:v>0.40673664307579976</c:v>
                </c:pt>
                <c:pt idx="295">
                  <c:v>0.42261826174069883</c:v>
                </c:pt>
                <c:pt idx="296">
                  <c:v>0.4383711467890774</c:v>
                </c:pt>
                <c:pt idx="297">
                  <c:v>0.45399049973954664</c:v>
                </c:pt>
                <c:pt idx="298">
                  <c:v>0.46947156278589042</c:v>
                </c:pt>
                <c:pt idx="299">
                  <c:v>0.48480962024633728</c:v>
                </c:pt>
                <c:pt idx="300">
                  <c:v>0.50000000000000011</c:v>
                </c:pt>
                <c:pt idx="301">
                  <c:v>0.51503807491005416</c:v>
                </c:pt>
                <c:pt idx="302">
                  <c:v>0.52991926423320468</c:v>
                </c:pt>
                <c:pt idx="303">
                  <c:v>0.54463903501502664</c:v>
                </c:pt>
                <c:pt idx="304">
                  <c:v>0.55919290347074702</c:v>
                </c:pt>
                <c:pt idx="305">
                  <c:v>0.57357643635104605</c:v>
                </c:pt>
                <c:pt idx="306">
                  <c:v>0.58778525229247292</c:v>
                </c:pt>
                <c:pt idx="307">
                  <c:v>0.60181502315204793</c:v>
                </c:pt>
                <c:pt idx="308">
                  <c:v>0.61566147532565785</c:v>
                </c:pt>
                <c:pt idx="309">
                  <c:v>0.62932039104983684</c:v>
                </c:pt>
                <c:pt idx="310">
                  <c:v>0.64278760968653925</c:v>
                </c:pt>
                <c:pt idx="311">
                  <c:v>0.65605902899050705</c:v>
                </c:pt>
                <c:pt idx="312">
                  <c:v>0.66913060635885846</c:v>
                </c:pt>
                <c:pt idx="313">
                  <c:v>0.68199836006249859</c:v>
                </c:pt>
                <c:pt idx="314">
                  <c:v>0.69465837045899725</c:v>
                </c:pt>
                <c:pt idx="315">
                  <c:v>0.70710678118654735</c:v>
                </c:pt>
                <c:pt idx="316">
                  <c:v>0.71933980033865086</c:v>
                </c:pt>
                <c:pt idx="317">
                  <c:v>0.73135370161917002</c:v>
                </c:pt>
                <c:pt idx="318">
                  <c:v>0.74314482547739369</c:v>
                </c:pt>
                <c:pt idx="319">
                  <c:v>0.7547095802227719</c:v>
                </c:pt>
                <c:pt idx="320">
                  <c:v>0.76604444311897779</c:v>
                </c:pt>
                <c:pt idx="321">
                  <c:v>0.77714596145697112</c:v>
                </c:pt>
                <c:pt idx="322">
                  <c:v>0.78801075360672201</c:v>
                </c:pt>
                <c:pt idx="323">
                  <c:v>0.79863551004729283</c:v>
                </c:pt>
                <c:pt idx="324">
                  <c:v>0.80901699437494734</c:v>
                </c:pt>
                <c:pt idx="325">
                  <c:v>0.81915204428899158</c:v>
                </c:pt>
                <c:pt idx="326">
                  <c:v>0.8290375725550414</c:v>
                </c:pt>
                <c:pt idx="327">
                  <c:v>0.83867056794542405</c:v>
                </c:pt>
                <c:pt idx="328">
                  <c:v>0.84804809615642596</c:v>
                </c:pt>
                <c:pt idx="329">
                  <c:v>0.85716730070211211</c:v>
                </c:pt>
                <c:pt idx="330">
                  <c:v>0.86602540378443837</c:v>
                </c:pt>
                <c:pt idx="331">
                  <c:v>0.87461970713939541</c:v>
                </c:pt>
                <c:pt idx="332">
                  <c:v>0.88294759285892688</c:v>
                </c:pt>
                <c:pt idx="333">
                  <c:v>0.89100652418836779</c:v>
                </c:pt>
                <c:pt idx="334">
                  <c:v>0.89879404629916682</c:v>
                </c:pt>
                <c:pt idx="335">
                  <c:v>0.90630778703665005</c:v>
                </c:pt>
                <c:pt idx="336">
                  <c:v>0.91354545764260098</c:v>
                </c:pt>
                <c:pt idx="337">
                  <c:v>0.92050485345244026</c:v>
                </c:pt>
                <c:pt idx="338">
                  <c:v>0.92718385456678731</c:v>
                </c:pt>
                <c:pt idx="339">
                  <c:v>0.93358042649720152</c:v>
                </c:pt>
                <c:pt idx="340">
                  <c:v>0.93969262078590809</c:v>
                </c:pt>
                <c:pt idx="341">
                  <c:v>0.94551857559931685</c:v>
                </c:pt>
                <c:pt idx="342">
                  <c:v>0.95105651629515353</c:v>
                </c:pt>
                <c:pt idx="343">
                  <c:v>0.95630475596303532</c:v>
                </c:pt>
                <c:pt idx="344">
                  <c:v>0.96126169593831889</c:v>
                </c:pt>
                <c:pt idx="345">
                  <c:v>0.96592582628906831</c:v>
                </c:pt>
                <c:pt idx="346">
                  <c:v>0.97029572627599647</c:v>
                </c:pt>
                <c:pt idx="347">
                  <c:v>0.97437006478523513</c:v>
                </c:pt>
                <c:pt idx="348">
                  <c:v>0.97814760073380558</c:v>
                </c:pt>
                <c:pt idx="349">
                  <c:v>0.98162718344766398</c:v>
                </c:pt>
                <c:pt idx="350">
                  <c:v>0.98480775301220802</c:v>
                </c:pt>
                <c:pt idx="351">
                  <c:v>0.98768834059513766</c:v>
                </c:pt>
                <c:pt idx="352">
                  <c:v>0.99026806874157025</c:v>
                </c:pt>
                <c:pt idx="353">
                  <c:v>0.99254615164132198</c:v>
                </c:pt>
                <c:pt idx="354">
                  <c:v>0.99452189536827329</c:v>
                </c:pt>
                <c:pt idx="355">
                  <c:v>0.99619469809174555</c:v>
                </c:pt>
                <c:pt idx="356">
                  <c:v>0.9975640502598242</c:v>
                </c:pt>
                <c:pt idx="357">
                  <c:v>0.99862953475457394</c:v>
                </c:pt>
                <c:pt idx="358">
                  <c:v>0.99939082701909576</c:v>
                </c:pt>
                <c:pt idx="359">
                  <c:v>0.99984769515639127</c:v>
                </c:pt>
                <c:pt idx="36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0B-40CD-9305-5F8302B9A94F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Sheet1!$E$2:$E$362</c:f>
              <c:numCache>
                <c:formatCode>General</c:formatCode>
                <c:ptCount val="361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D0B-40CD-9305-5F8302B9A9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0596176"/>
        <c:axId val="480598256"/>
      </c:lineChart>
      <c:catAx>
        <c:axId val="4805961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598256"/>
        <c:crosses val="autoZero"/>
        <c:auto val="1"/>
        <c:lblAlgn val="ctr"/>
        <c:lblOffset val="100"/>
        <c:noMultiLvlLbl val="0"/>
      </c:catAx>
      <c:valAx>
        <c:axId val="48059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596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09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65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6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8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0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08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1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4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9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3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E1716-77F3-4242-9C3B-2A3AB2486BA3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BB11-83EE-4600-9C1B-F30AFD3F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3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 Sine Wave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04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Sine and Cosine graphs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38509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2679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terms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95" y="1181052"/>
            <a:ext cx="8872258" cy="567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28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5264" y="1106905"/>
            <a:ext cx="84060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Frequency: Number of complete cycles per second, measured in Hertz.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Period: Time to complete a complete cycle (seconds)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56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454442" y="1235242"/>
                <a:ext cx="8357937" cy="1935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Peak current and voltage is notated as </a:t>
                </a:r>
                <a:r>
                  <a:rPr lang="en-US" sz="2400" dirty="0" err="1" smtClean="0"/>
                  <a:t>I</a:t>
                </a:r>
                <a:r>
                  <a:rPr lang="en-US" sz="2400" baseline="-25000" dirty="0" err="1" smtClean="0"/>
                  <a:t>p</a:t>
                </a:r>
                <a:r>
                  <a:rPr lang="en-US" sz="2400" dirty="0" smtClean="0"/>
                  <a:t> and </a:t>
                </a:r>
                <a:r>
                  <a:rPr lang="en-US" sz="2400" dirty="0" err="1" smtClean="0"/>
                  <a:t>V</a:t>
                </a:r>
                <a:r>
                  <a:rPr lang="en-US" sz="2400" baseline="-25000" dirty="0" err="1" smtClean="0"/>
                  <a:t>p</a:t>
                </a:r>
                <a:r>
                  <a:rPr lang="en-US" sz="2400" dirty="0" smtClean="0"/>
                  <a:t> respectively.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Average voltage is </a:t>
                </a:r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p</a:t>
                </a:r>
                <a:r>
                  <a:rPr lang="en-US" sz="2400" dirty="0" smtClean="0"/>
                  <a:t>∙0.637 (the sine of 45</a:t>
                </a:r>
                <a:r>
                  <a:rPr lang="en-US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°, </a:t>
                </a:r>
                <a:r>
                  <a:rPr lang="en-US" sz="2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400" i="0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 smtClean="0"/>
                  <a:t>)</a:t>
                </a:r>
              </a:p>
              <a:p>
                <a:pPr marL="571500" indent="-5715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Effective voltage is the root mean square, or </a:t>
                </a:r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p</a:t>
                </a:r>
                <a:r>
                  <a:rPr lang="en-US" sz="2400" dirty="0" smtClean="0"/>
                  <a:t>∙0.707</a:t>
                </a:r>
                <a:endParaRPr lang="en-US" sz="2400" dirty="0" smtClean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442" y="1235242"/>
                <a:ext cx="8357937" cy="1935273"/>
              </a:xfrm>
              <a:prstGeom prst="rect">
                <a:avLst/>
              </a:prstGeom>
              <a:blipFill>
                <a:blip r:embed="rId2"/>
                <a:stretch>
                  <a:fillRect l="-1021" b="-3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7858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33010" y="1203158"/>
            <a:ext cx="718686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Other types of waves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Square wave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Rectangular wave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err="1" smtClean="0"/>
              <a:t>Sawtooth</a:t>
            </a:r>
            <a:r>
              <a:rPr lang="en-US" sz="4000" dirty="0" smtClean="0"/>
              <a:t> wave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5057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70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AC Sine Wave</vt:lpstr>
      <vt:lpstr>Sine and Cosine graphs</vt:lpstr>
      <vt:lpstr>Key terms</vt:lpstr>
      <vt:lpstr>PowerPoint Presentation</vt:lpstr>
      <vt:lpstr>PowerPoint Presentation</vt:lpstr>
      <vt:lpstr>PowerPoint Presentation</vt:lpstr>
    </vt:vector>
  </TitlesOfParts>
  <Company>Ivy Tech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Sine Wave</dc:title>
  <dc:creator>Nathaniel  Paulus</dc:creator>
  <cp:lastModifiedBy>Nathaniel  Paulus</cp:lastModifiedBy>
  <cp:revision>8</cp:revision>
  <dcterms:created xsi:type="dcterms:W3CDTF">2017-10-27T00:18:47Z</dcterms:created>
  <dcterms:modified xsi:type="dcterms:W3CDTF">2017-10-27T00:55:44Z</dcterms:modified>
</cp:coreProperties>
</file>