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72" r:id="rId8"/>
    <p:sldId id="262" r:id="rId9"/>
    <p:sldId id="263" r:id="rId10"/>
    <p:sldId id="264" r:id="rId11"/>
    <p:sldId id="265" r:id="rId12"/>
    <p:sldId id="273" r:id="rId13"/>
    <p:sldId id="266" r:id="rId14"/>
    <p:sldId id="267" r:id="rId15"/>
    <p:sldId id="268" r:id="rId16"/>
    <p:sldId id="269" r:id="rId17"/>
    <p:sldId id="274" r:id="rId18"/>
    <p:sldId id="270" r:id="rId19"/>
    <p:sldId id="271" r:id="rId20"/>
    <p:sldId id="275" r:id="rId21"/>
    <p:sldId id="276" r:id="rId22"/>
    <p:sldId id="277" r:id="rId23"/>
    <p:sldId id="281" r:id="rId24"/>
    <p:sldId id="278" r:id="rId25"/>
    <p:sldId id="285" r:id="rId26"/>
    <p:sldId id="286" r:id="rId27"/>
    <p:sldId id="287" r:id="rId28"/>
    <p:sldId id="282" r:id="rId29"/>
    <p:sldId id="283" r:id="rId30"/>
    <p:sldId id="284" r:id="rId31"/>
    <p:sldId id="288" r:id="rId32"/>
    <p:sldId id="279" r:id="rId33"/>
    <p:sldId id="289" r:id="rId34"/>
    <p:sldId id="290" r:id="rId35"/>
    <p:sldId id="291" r:id="rId36"/>
    <p:sldId id="292" r:id="rId37"/>
    <p:sldId id="280" r:id="rId38"/>
    <p:sldId id="293" r:id="rId39"/>
    <p:sldId id="294" r:id="rId40"/>
    <p:sldId id="295" r:id="rId41"/>
    <p:sldId id="296" r:id="rId42"/>
    <p:sldId id="298"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2" d="100"/>
          <a:sy n="102" d="100"/>
        </p:scale>
        <p:origin x="138"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12/16/2019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2329" y="542333"/>
            <a:ext cx="8689976" cy="2509213"/>
          </a:xfrm>
        </p:spPr>
        <p:txBody>
          <a:bodyPr/>
          <a:lstStyle/>
          <a:p>
            <a:r>
              <a:rPr lang="en-US" dirty="0" smtClean="0"/>
              <a:t>EECT 103 – Soldering</a:t>
            </a:r>
            <a:br>
              <a:rPr lang="en-US" dirty="0" smtClean="0"/>
            </a:br>
            <a:r>
              <a:rPr lang="en-US" dirty="0" smtClean="0"/>
              <a:t>Fall 2019</a:t>
            </a:r>
            <a:endParaRPr lang="en-US" dirty="0"/>
          </a:p>
        </p:txBody>
      </p:sp>
      <p:sp>
        <p:nvSpPr>
          <p:cNvPr id="3" name="Subtitle 2"/>
          <p:cNvSpPr>
            <a:spLocks noGrp="1"/>
          </p:cNvSpPr>
          <p:nvPr>
            <p:ph type="subTitle" idx="1"/>
          </p:nvPr>
        </p:nvSpPr>
        <p:spPr>
          <a:xfrm>
            <a:off x="4033071" y="3372702"/>
            <a:ext cx="8689976" cy="1371599"/>
          </a:xfrm>
        </p:spPr>
        <p:txBody>
          <a:bodyPr/>
          <a:lstStyle/>
          <a:p>
            <a:r>
              <a:rPr lang="en-US" dirty="0" smtClean="0"/>
              <a:t>By: Jarred Clark</a:t>
            </a:r>
          </a:p>
          <a:p>
            <a:r>
              <a:rPr lang="en-US" dirty="0" smtClean="0"/>
              <a:t>Lab Partner Was Seth wills</a:t>
            </a:r>
            <a:endParaRPr lang="en-US" dirty="0"/>
          </a:p>
        </p:txBody>
      </p:sp>
      <p:pic>
        <p:nvPicPr>
          <p:cNvPr id="6" name="Picture 5"/>
          <p:cNvPicPr>
            <a:picLocks noChangeAspect="1"/>
          </p:cNvPicPr>
          <p:nvPr/>
        </p:nvPicPr>
        <p:blipFill>
          <a:blip r:embed="rId2"/>
          <a:stretch>
            <a:fillRect/>
          </a:stretch>
        </p:blipFill>
        <p:spPr>
          <a:xfrm>
            <a:off x="478549" y="1549289"/>
            <a:ext cx="4969752" cy="4104292"/>
          </a:xfrm>
          <a:prstGeom prst="rect">
            <a:avLst/>
          </a:prstGeom>
        </p:spPr>
      </p:pic>
    </p:spTree>
    <p:extLst>
      <p:ext uri="{BB962C8B-B14F-4D97-AF65-F5344CB8AC3E}">
        <p14:creationId xmlns:p14="http://schemas.microsoft.com/office/powerpoint/2010/main" val="328840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64352"/>
            <a:ext cx="10364451" cy="1596177"/>
          </a:xfrm>
        </p:spPr>
        <p:txBody>
          <a:bodyPr/>
          <a:lstStyle/>
          <a:p>
            <a:r>
              <a:rPr lang="en-US" dirty="0"/>
              <a:t>Lab 2 – part </a:t>
            </a:r>
            <a:r>
              <a:rPr lang="en-US" dirty="0" smtClean="0"/>
              <a:t>4</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57048" y="1331824"/>
            <a:ext cx="4922375" cy="38707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21789" y="546183"/>
            <a:ext cx="3870799" cy="5442076"/>
          </a:xfrm>
          <a:prstGeom prst="rect">
            <a:avLst/>
          </a:prstGeom>
        </p:spPr>
      </p:pic>
      <p:sp>
        <p:nvSpPr>
          <p:cNvPr id="3" name="TextBox 2"/>
          <p:cNvSpPr txBox="1"/>
          <p:nvPr/>
        </p:nvSpPr>
        <p:spPr>
          <a:xfrm>
            <a:off x="2070538" y="5454869"/>
            <a:ext cx="3647090" cy="923330"/>
          </a:xfrm>
          <a:prstGeom prst="rect">
            <a:avLst/>
          </a:prstGeom>
          <a:noFill/>
        </p:spPr>
        <p:txBody>
          <a:bodyPr wrap="square" rtlCol="0">
            <a:spAutoFit/>
          </a:bodyPr>
          <a:lstStyle/>
          <a:p>
            <a:r>
              <a:rPr lang="en-US" dirty="0" smtClean="0"/>
              <a:t>This is the completed circuit board for the solder practice kit and fully functional</a:t>
            </a:r>
            <a:endParaRPr lang="en-US" dirty="0"/>
          </a:p>
        </p:txBody>
      </p:sp>
    </p:spTree>
    <p:extLst>
      <p:ext uri="{BB962C8B-B14F-4D97-AF65-F5344CB8AC3E}">
        <p14:creationId xmlns:p14="http://schemas.microsoft.com/office/powerpoint/2010/main" val="2907836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742" y="618517"/>
            <a:ext cx="10364451" cy="1596177"/>
          </a:xfrm>
        </p:spPr>
        <p:txBody>
          <a:bodyPr/>
          <a:lstStyle/>
          <a:p>
            <a:r>
              <a:rPr lang="en-US" dirty="0"/>
              <a:t>Lab 2 – </a:t>
            </a:r>
            <a:r>
              <a:rPr lang="en-US" dirty="0" smtClean="0"/>
              <a:t>Observations</a:t>
            </a:r>
            <a:endParaRPr lang="en-US" dirty="0"/>
          </a:p>
        </p:txBody>
      </p:sp>
      <p:sp>
        <p:nvSpPr>
          <p:cNvPr id="3" name="Content Placeholder 2"/>
          <p:cNvSpPr>
            <a:spLocks noGrp="1"/>
          </p:cNvSpPr>
          <p:nvPr>
            <p:ph sz="quarter" idx="13"/>
          </p:nvPr>
        </p:nvSpPr>
        <p:spPr>
          <a:xfrm>
            <a:off x="913149" y="2587810"/>
            <a:ext cx="10363826" cy="3424107"/>
          </a:xfrm>
        </p:spPr>
        <p:txBody>
          <a:bodyPr/>
          <a:lstStyle/>
          <a:p>
            <a:r>
              <a:rPr lang="en-US" dirty="0" smtClean="0"/>
              <a:t>Overall this lab was a success but we did find out that there is a manufacturing flaw with the board it self so it does not work properly. The issue is that it is missing trace. The led alternates back in forth. The majority of our kits have ice sockets so the chips are not directly on the board</a:t>
            </a:r>
            <a:endParaRPr lang="en-US" dirty="0"/>
          </a:p>
        </p:txBody>
      </p:sp>
    </p:spTree>
    <p:extLst>
      <p:ext uri="{BB962C8B-B14F-4D97-AF65-F5344CB8AC3E}">
        <p14:creationId xmlns:p14="http://schemas.microsoft.com/office/powerpoint/2010/main" val="643922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023" y="-90934"/>
            <a:ext cx="10364451" cy="1596177"/>
          </a:xfrm>
        </p:spPr>
        <p:txBody>
          <a:bodyPr/>
          <a:lstStyle/>
          <a:p>
            <a:r>
              <a:rPr lang="en-US" dirty="0" smtClean="0"/>
              <a:t>Lab 3 – Building the Christmas tree </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108075" y="1578814"/>
            <a:ext cx="10363826" cy="4706370"/>
          </a:xfrm>
        </p:spPr>
        <p:txBody>
          <a:bodyPr>
            <a:normAutofit fontScale="92500" lnSpcReduction="20000"/>
          </a:bodyPr>
          <a:lstStyle/>
          <a:p>
            <a:r>
              <a:rPr lang="en-US" dirty="0" smtClean="0"/>
              <a:t>The purpose of this lab is to build the Christmas tree kit</a:t>
            </a:r>
          </a:p>
          <a:p>
            <a:r>
              <a:rPr lang="en-US" dirty="0" smtClean="0"/>
              <a:t>Equipment needed: </a:t>
            </a:r>
          </a:p>
          <a:p>
            <a:pPr marL="0" indent="0">
              <a:buNone/>
            </a:pPr>
            <a:r>
              <a:rPr lang="en-US" dirty="0"/>
              <a:t>	</a:t>
            </a:r>
            <a:r>
              <a:rPr lang="en-US" dirty="0" smtClean="0"/>
              <a:t>Christmas tree kit</a:t>
            </a:r>
          </a:p>
          <a:p>
            <a:pPr marL="0" indent="0">
              <a:buNone/>
            </a:pPr>
            <a:r>
              <a:rPr lang="en-US" dirty="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r>
              <a:rPr lang="en-US" dirty="0"/>
              <a:t>	</a:t>
            </a:r>
            <a:r>
              <a:rPr lang="en-US" dirty="0" smtClean="0"/>
              <a:t>Dc Variable Power Supply</a:t>
            </a:r>
          </a:p>
          <a:p>
            <a:pPr marL="0" indent="0">
              <a:buNone/>
            </a:pP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192123" y="797231"/>
            <a:ext cx="4265047" cy="6858000"/>
          </a:xfrm>
          <a:prstGeom prst="rect">
            <a:avLst/>
          </a:prstGeom>
        </p:spPr>
      </p:pic>
    </p:spTree>
    <p:extLst>
      <p:ext uri="{BB962C8B-B14F-4D97-AF65-F5344CB8AC3E}">
        <p14:creationId xmlns:p14="http://schemas.microsoft.com/office/powerpoint/2010/main" val="1750743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34" y="-127717"/>
            <a:ext cx="10364451" cy="1596177"/>
          </a:xfrm>
        </p:spPr>
        <p:txBody>
          <a:bodyPr/>
          <a:lstStyle/>
          <a:p>
            <a:r>
              <a:rPr lang="en-US" dirty="0"/>
              <a:t>Lab 3 </a:t>
            </a:r>
            <a:r>
              <a:rPr lang="en-US" dirty="0" smtClean="0"/>
              <a:t>– Part 2</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22781" y="1184681"/>
            <a:ext cx="4184944" cy="407049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020" y="1184681"/>
            <a:ext cx="4085813" cy="4070492"/>
          </a:xfrm>
          <a:prstGeom prst="rect">
            <a:avLst/>
          </a:prstGeom>
        </p:spPr>
      </p:pic>
      <p:sp>
        <p:nvSpPr>
          <p:cNvPr id="3" name="Rectangle 2"/>
          <p:cNvSpPr/>
          <p:nvPr/>
        </p:nvSpPr>
        <p:spPr>
          <a:xfrm>
            <a:off x="2469931" y="5649338"/>
            <a:ext cx="6096000" cy="646331"/>
          </a:xfrm>
          <a:prstGeom prst="rect">
            <a:avLst/>
          </a:prstGeom>
        </p:spPr>
        <p:txBody>
          <a:bodyPr>
            <a:spAutoFit/>
          </a:bodyPr>
          <a:lstStyle/>
          <a:p>
            <a:r>
              <a:rPr lang="en-US" dirty="0"/>
              <a:t>This is the one of the </a:t>
            </a:r>
            <a:r>
              <a:rPr lang="en-US" dirty="0" smtClean="0"/>
              <a:t>steps </a:t>
            </a:r>
            <a:r>
              <a:rPr lang="en-US" dirty="0"/>
              <a:t>in the process of soldering the </a:t>
            </a:r>
            <a:r>
              <a:rPr lang="en-US" dirty="0" smtClean="0"/>
              <a:t>Christmas Tree</a:t>
            </a:r>
            <a:endParaRPr lang="en-US" dirty="0"/>
          </a:p>
        </p:txBody>
      </p:sp>
    </p:spTree>
    <p:extLst>
      <p:ext uri="{BB962C8B-B14F-4D97-AF65-F5344CB8AC3E}">
        <p14:creationId xmlns:p14="http://schemas.microsoft.com/office/powerpoint/2010/main" val="1729440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96" y="-285372"/>
            <a:ext cx="10364451" cy="1596177"/>
          </a:xfrm>
        </p:spPr>
        <p:txBody>
          <a:bodyPr/>
          <a:lstStyle/>
          <a:p>
            <a:r>
              <a:rPr lang="en-US" dirty="0" smtClean="0"/>
              <a:t>Lab 3 – Part 3</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32684" y="1090088"/>
            <a:ext cx="3554323" cy="41440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859" y="1090088"/>
            <a:ext cx="3743341" cy="4144063"/>
          </a:xfrm>
          <a:prstGeom prst="rect">
            <a:avLst/>
          </a:prstGeom>
        </p:spPr>
      </p:pic>
      <p:sp>
        <p:nvSpPr>
          <p:cNvPr id="3" name="TextBox 2"/>
          <p:cNvSpPr txBox="1"/>
          <p:nvPr/>
        </p:nvSpPr>
        <p:spPr>
          <a:xfrm>
            <a:off x="1755228" y="5412828"/>
            <a:ext cx="3941379" cy="923330"/>
          </a:xfrm>
          <a:prstGeom prst="rect">
            <a:avLst/>
          </a:prstGeom>
          <a:noFill/>
        </p:spPr>
        <p:txBody>
          <a:bodyPr wrap="square" rtlCol="0">
            <a:spAutoFit/>
          </a:bodyPr>
          <a:lstStyle/>
          <a:p>
            <a:r>
              <a:rPr lang="en-US" dirty="0"/>
              <a:t>This is the one of the end steps in the process of soldering the </a:t>
            </a:r>
            <a:r>
              <a:rPr lang="en-US" dirty="0" smtClean="0"/>
              <a:t>Christmas tree</a:t>
            </a:r>
            <a:endParaRPr lang="en-US" dirty="0"/>
          </a:p>
          <a:p>
            <a:endParaRPr lang="en-US" dirty="0"/>
          </a:p>
        </p:txBody>
      </p:sp>
    </p:spTree>
    <p:extLst>
      <p:ext uri="{BB962C8B-B14F-4D97-AF65-F5344CB8AC3E}">
        <p14:creationId xmlns:p14="http://schemas.microsoft.com/office/powerpoint/2010/main" val="1402368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95883"/>
            <a:ext cx="10364451" cy="1596177"/>
          </a:xfrm>
        </p:spPr>
        <p:txBody>
          <a:bodyPr/>
          <a:lstStyle/>
          <a:p>
            <a:r>
              <a:rPr lang="en-US" dirty="0"/>
              <a:t>Lab 3 – Part </a:t>
            </a:r>
            <a:r>
              <a:rPr lang="en-US" dirty="0" smtClean="0"/>
              <a:t>4</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62389" y="916535"/>
            <a:ext cx="4113198" cy="5484265"/>
          </a:xfrm>
        </p:spPr>
      </p:pic>
      <p:sp>
        <p:nvSpPr>
          <p:cNvPr id="3" name="TextBox 2"/>
          <p:cNvSpPr txBox="1"/>
          <p:nvPr/>
        </p:nvSpPr>
        <p:spPr>
          <a:xfrm>
            <a:off x="6726621" y="3204215"/>
            <a:ext cx="4088524" cy="646331"/>
          </a:xfrm>
          <a:prstGeom prst="rect">
            <a:avLst/>
          </a:prstGeom>
          <a:noFill/>
        </p:spPr>
        <p:txBody>
          <a:bodyPr wrap="square" rtlCol="0">
            <a:spAutoFit/>
          </a:bodyPr>
          <a:lstStyle/>
          <a:p>
            <a:r>
              <a:rPr lang="en-US" dirty="0" smtClean="0"/>
              <a:t>This is the fully function Christmas tree kit that has alternating LED’s</a:t>
            </a:r>
            <a:endParaRPr lang="en-US" dirty="0"/>
          </a:p>
        </p:txBody>
      </p:sp>
    </p:spTree>
    <p:extLst>
      <p:ext uri="{BB962C8B-B14F-4D97-AF65-F5344CB8AC3E}">
        <p14:creationId xmlns:p14="http://schemas.microsoft.com/office/powerpoint/2010/main" val="3679413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 – </a:t>
            </a:r>
            <a:r>
              <a:rPr lang="en-US" dirty="0" smtClean="0"/>
              <a:t>observations</a:t>
            </a:r>
            <a:endParaRPr lang="en-US" dirty="0"/>
          </a:p>
        </p:txBody>
      </p:sp>
      <p:sp>
        <p:nvSpPr>
          <p:cNvPr id="3" name="Content Placeholder 2"/>
          <p:cNvSpPr>
            <a:spLocks noGrp="1"/>
          </p:cNvSpPr>
          <p:nvPr>
            <p:ph sz="quarter" idx="13"/>
          </p:nvPr>
        </p:nvSpPr>
        <p:spPr>
          <a:xfrm>
            <a:off x="1176533" y="2430154"/>
            <a:ext cx="10363826" cy="3424107"/>
          </a:xfrm>
        </p:spPr>
        <p:txBody>
          <a:bodyPr/>
          <a:lstStyle/>
          <a:p>
            <a:r>
              <a:rPr lang="en-US" dirty="0" smtClean="0"/>
              <a:t>The Christmas tree kit did work. This particular kit acts like blinking tree. The red </a:t>
            </a:r>
            <a:r>
              <a:rPr lang="en-US" dirty="0" err="1" smtClean="0"/>
              <a:t>Led’s</a:t>
            </a:r>
            <a:r>
              <a:rPr lang="en-US" dirty="0" smtClean="0"/>
              <a:t> alternate illuminating lights. You had to be very careful of not putting </a:t>
            </a:r>
            <a:r>
              <a:rPr lang="en-US" dirty="0" err="1" smtClean="0"/>
              <a:t>leds</a:t>
            </a:r>
            <a:r>
              <a:rPr lang="en-US" dirty="0" smtClean="0"/>
              <a:t> in backwards because they will blow up the </a:t>
            </a:r>
            <a:r>
              <a:rPr lang="en-US" dirty="0" err="1" smtClean="0"/>
              <a:t>led’s</a:t>
            </a:r>
            <a:r>
              <a:rPr lang="en-US" dirty="0" smtClean="0"/>
              <a:t>. Once again we used the dc variable power supply instead of a 9 volt battery.</a:t>
            </a:r>
            <a:endParaRPr lang="en-US" dirty="0"/>
          </a:p>
        </p:txBody>
      </p:sp>
    </p:spTree>
    <p:extLst>
      <p:ext uri="{BB962C8B-B14F-4D97-AF65-F5344CB8AC3E}">
        <p14:creationId xmlns:p14="http://schemas.microsoft.com/office/powerpoint/2010/main" val="326600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023" y="-90934"/>
            <a:ext cx="10364451" cy="1596177"/>
          </a:xfrm>
        </p:spPr>
        <p:txBody>
          <a:bodyPr/>
          <a:lstStyle/>
          <a:p>
            <a:r>
              <a:rPr lang="en-US" dirty="0" smtClean="0"/>
              <a:t>Lab 4 – Building the stop light kit</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108075" y="1578814"/>
            <a:ext cx="10363826" cy="4706370"/>
          </a:xfrm>
        </p:spPr>
        <p:txBody>
          <a:bodyPr>
            <a:normAutofit fontScale="92500" lnSpcReduction="20000"/>
          </a:bodyPr>
          <a:lstStyle/>
          <a:p>
            <a:r>
              <a:rPr lang="en-US" dirty="0" smtClean="0"/>
              <a:t>The purpose of this lab is to build the stop light kit</a:t>
            </a:r>
          </a:p>
          <a:p>
            <a:r>
              <a:rPr lang="en-US" dirty="0" smtClean="0"/>
              <a:t>Equipment needed: </a:t>
            </a:r>
          </a:p>
          <a:p>
            <a:pPr marL="0" indent="0">
              <a:buNone/>
            </a:pPr>
            <a:r>
              <a:rPr lang="en-US" dirty="0"/>
              <a:t>	</a:t>
            </a:r>
            <a:r>
              <a:rPr lang="en-US" dirty="0" smtClean="0"/>
              <a:t>stop light kit</a:t>
            </a:r>
          </a:p>
          <a:p>
            <a:pPr marL="0" indent="0">
              <a:buNone/>
            </a:pPr>
            <a:r>
              <a:rPr lang="en-US" dirty="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r>
              <a:rPr lang="en-US" dirty="0"/>
              <a:t>	</a:t>
            </a:r>
            <a:r>
              <a:rPr lang="en-US" dirty="0" smtClean="0"/>
              <a:t>Dc Variable Power Supply</a:t>
            </a:r>
          </a:p>
          <a:p>
            <a:pPr marL="0" indent="0">
              <a:buNone/>
            </a:pPr>
            <a:endParaRPr lang="en-US" dirty="0" smtClean="0"/>
          </a:p>
        </p:txBody>
      </p:sp>
      <p:pic>
        <p:nvPicPr>
          <p:cNvPr id="4" name="Picture 3"/>
          <p:cNvPicPr>
            <a:picLocks noChangeAspect="1"/>
          </p:cNvPicPr>
          <p:nvPr/>
        </p:nvPicPr>
        <p:blipFill rotWithShape="1">
          <a:blip r:embed="rId2"/>
          <a:srcRect l="10937" t="6570" r="12814" b="5301"/>
          <a:stretch/>
        </p:blipFill>
        <p:spPr>
          <a:xfrm>
            <a:off x="5444359" y="1949034"/>
            <a:ext cx="5854262" cy="4409721"/>
          </a:xfrm>
          <a:prstGeom prst="rect">
            <a:avLst/>
          </a:prstGeom>
        </p:spPr>
      </p:pic>
    </p:spTree>
    <p:extLst>
      <p:ext uri="{BB962C8B-B14F-4D97-AF65-F5344CB8AC3E}">
        <p14:creationId xmlns:p14="http://schemas.microsoft.com/office/powerpoint/2010/main" val="3750142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47" y="-211800"/>
            <a:ext cx="10364451" cy="1596177"/>
          </a:xfrm>
        </p:spPr>
        <p:txBody>
          <a:bodyPr/>
          <a:lstStyle/>
          <a:p>
            <a:r>
              <a:rPr lang="en-US" dirty="0" smtClean="0"/>
              <a:t>Lab 4 – Part 2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099" y="1003588"/>
            <a:ext cx="4416660" cy="4640615"/>
          </a:xfrm>
          <a:prstGeom prst="rect">
            <a:avLst/>
          </a:prstGeom>
        </p:spPr>
      </p:pic>
      <p:pic>
        <p:nvPicPr>
          <p:cNvPr id="6" name="Picture 5"/>
          <p:cNvPicPr>
            <a:picLocks noChangeAspect="1"/>
          </p:cNvPicPr>
          <p:nvPr/>
        </p:nvPicPr>
        <p:blipFill>
          <a:blip r:embed="rId3"/>
          <a:stretch>
            <a:fillRect/>
          </a:stretch>
        </p:blipFill>
        <p:spPr>
          <a:xfrm>
            <a:off x="1528286" y="1003588"/>
            <a:ext cx="3916073" cy="4640615"/>
          </a:xfrm>
          <a:prstGeom prst="rect">
            <a:avLst/>
          </a:prstGeom>
        </p:spPr>
      </p:pic>
      <p:sp>
        <p:nvSpPr>
          <p:cNvPr id="3" name="Rectangle 2"/>
          <p:cNvSpPr/>
          <p:nvPr/>
        </p:nvSpPr>
        <p:spPr>
          <a:xfrm>
            <a:off x="2060028" y="5859545"/>
            <a:ext cx="6096000" cy="646331"/>
          </a:xfrm>
          <a:prstGeom prst="rect">
            <a:avLst/>
          </a:prstGeom>
        </p:spPr>
        <p:txBody>
          <a:bodyPr>
            <a:spAutoFit/>
          </a:bodyPr>
          <a:lstStyle/>
          <a:p>
            <a:r>
              <a:rPr lang="en-US" dirty="0"/>
              <a:t>This is the one of the </a:t>
            </a:r>
            <a:r>
              <a:rPr lang="en-US" dirty="0" smtClean="0"/>
              <a:t>steps </a:t>
            </a:r>
            <a:r>
              <a:rPr lang="en-US" dirty="0"/>
              <a:t>in the process of soldering the stop light</a:t>
            </a:r>
          </a:p>
        </p:txBody>
      </p:sp>
    </p:spTree>
    <p:extLst>
      <p:ext uri="{BB962C8B-B14F-4D97-AF65-F5344CB8AC3E}">
        <p14:creationId xmlns:p14="http://schemas.microsoft.com/office/powerpoint/2010/main" val="3147499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693" y="-105479"/>
            <a:ext cx="10364451" cy="1596177"/>
          </a:xfrm>
        </p:spPr>
        <p:txBody>
          <a:bodyPr/>
          <a:lstStyle/>
          <a:p>
            <a:r>
              <a:rPr lang="en-US" dirty="0" smtClean="0"/>
              <a:t>Lab 4 – Part 3</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630201" y="1179383"/>
            <a:ext cx="4174433" cy="4767126"/>
          </a:xfrm>
        </p:spPr>
      </p:pic>
      <p:pic>
        <p:nvPicPr>
          <p:cNvPr id="6" name="Picture 5"/>
          <p:cNvPicPr>
            <a:picLocks noChangeAspect="1"/>
          </p:cNvPicPr>
          <p:nvPr/>
        </p:nvPicPr>
        <p:blipFill>
          <a:blip r:embed="rId3"/>
          <a:stretch>
            <a:fillRect/>
          </a:stretch>
        </p:blipFill>
        <p:spPr>
          <a:xfrm>
            <a:off x="1662462" y="1179384"/>
            <a:ext cx="4349456" cy="4264976"/>
          </a:xfrm>
          <a:prstGeom prst="rect">
            <a:avLst/>
          </a:prstGeom>
        </p:spPr>
      </p:pic>
      <p:sp>
        <p:nvSpPr>
          <p:cNvPr id="3" name="Rectangle 2"/>
          <p:cNvSpPr/>
          <p:nvPr/>
        </p:nvSpPr>
        <p:spPr>
          <a:xfrm>
            <a:off x="1019503" y="5796483"/>
            <a:ext cx="6096000" cy="646331"/>
          </a:xfrm>
          <a:prstGeom prst="rect">
            <a:avLst/>
          </a:prstGeom>
        </p:spPr>
        <p:txBody>
          <a:bodyPr>
            <a:spAutoFit/>
          </a:bodyPr>
          <a:lstStyle/>
          <a:p>
            <a:r>
              <a:rPr lang="en-US" dirty="0"/>
              <a:t>This is the one of the end steps in the process of soldering the stop light</a:t>
            </a:r>
          </a:p>
        </p:txBody>
      </p:sp>
    </p:spTree>
    <p:extLst>
      <p:ext uri="{BB962C8B-B14F-4D97-AF65-F5344CB8AC3E}">
        <p14:creationId xmlns:p14="http://schemas.microsoft.com/office/powerpoint/2010/main" val="3712677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023" y="-90934"/>
            <a:ext cx="10364451" cy="1596177"/>
          </a:xfrm>
        </p:spPr>
        <p:txBody>
          <a:bodyPr/>
          <a:lstStyle/>
          <a:p>
            <a:r>
              <a:rPr lang="en-US" dirty="0" smtClean="0"/>
              <a:t>Lab 1 – Building the led Blinker kit</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822778" y="1505243"/>
            <a:ext cx="10363826" cy="4706370"/>
          </a:xfrm>
        </p:spPr>
        <p:txBody>
          <a:bodyPr>
            <a:normAutofit fontScale="92500" lnSpcReduction="20000"/>
          </a:bodyPr>
          <a:lstStyle/>
          <a:p>
            <a:r>
              <a:rPr lang="en-US" dirty="0" smtClean="0"/>
              <a:t>The purpose of this lab is to build the led blinker kit</a:t>
            </a:r>
          </a:p>
          <a:p>
            <a:r>
              <a:rPr lang="en-US" dirty="0" smtClean="0"/>
              <a:t>Equipment needed: </a:t>
            </a:r>
          </a:p>
          <a:p>
            <a:pPr marL="0" indent="0">
              <a:buNone/>
            </a:pPr>
            <a:r>
              <a:rPr lang="en-US" dirty="0"/>
              <a:t>	</a:t>
            </a:r>
            <a:r>
              <a:rPr lang="en-US" dirty="0" smtClean="0"/>
              <a:t>Led blinker kit</a:t>
            </a:r>
          </a:p>
          <a:p>
            <a:pPr marL="0" indent="0">
              <a:buNone/>
            </a:pPr>
            <a:r>
              <a:rPr lang="en-US" dirty="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r>
              <a:rPr lang="en-US" dirty="0"/>
              <a:t>	</a:t>
            </a:r>
            <a:r>
              <a:rPr lang="en-US" dirty="0" smtClean="0"/>
              <a:t>Dc Variable Power Supply</a:t>
            </a:r>
          </a:p>
          <a:p>
            <a:pPr marL="0" indent="0">
              <a:buNone/>
            </a:pPr>
            <a:endParaRPr lang="en-US"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18" t="13508" r="-818" b="18906"/>
          <a:stretch/>
        </p:blipFill>
        <p:spPr>
          <a:xfrm>
            <a:off x="5794484" y="2060027"/>
            <a:ext cx="5143500" cy="4635062"/>
          </a:xfrm>
          <a:prstGeom prst="rect">
            <a:avLst/>
          </a:prstGeom>
        </p:spPr>
      </p:pic>
    </p:spTree>
    <p:extLst>
      <p:ext uri="{BB962C8B-B14F-4D97-AF65-F5344CB8AC3E}">
        <p14:creationId xmlns:p14="http://schemas.microsoft.com/office/powerpoint/2010/main" val="471663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651" y="-430924"/>
            <a:ext cx="10364451" cy="1596177"/>
          </a:xfrm>
        </p:spPr>
        <p:txBody>
          <a:bodyPr/>
          <a:lstStyle/>
          <a:p>
            <a:r>
              <a:rPr lang="en-US" dirty="0" smtClean="0"/>
              <a:t>Lab 4 – Part 4</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69015" y="701073"/>
            <a:ext cx="3941307" cy="52550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621" y="701073"/>
            <a:ext cx="4074731" cy="5255078"/>
          </a:xfrm>
          <a:prstGeom prst="rect">
            <a:avLst/>
          </a:prstGeom>
        </p:spPr>
      </p:pic>
      <p:sp>
        <p:nvSpPr>
          <p:cNvPr id="3" name="TextBox 2"/>
          <p:cNvSpPr txBox="1"/>
          <p:nvPr/>
        </p:nvSpPr>
        <p:spPr>
          <a:xfrm>
            <a:off x="1869015" y="6211669"/>
            <a:ext cx="4172607" cy="646331"/>
          </a:xfrm>
          <a:prstGeom prst="rect">
            <a:avLst/>
          </a:prstGeom>
          <a:noFill/>
        </p:spPr>
        <p:txBody>
          <a:bodyPr wrap="square" rtlCol="0">
            <a:spAutoFit/>
          </a:bodyPr>
          <a:lstStyle/>
          <a:p>
            <a:r>
              <a:rPr lang="en-US" dirty="0" smtClean="0"/>
              <a:t>This is the one of the end steps in the process of soldering the stop light</a:t>
            </a:r>
            <a:endParaRPr lang="en-US" dirty="0"/>
          </a:p>
        </p:txBody>
      </p:sp>
    </p:spTree>
    <p:extLst>
      <p:ext uri="{BB962C8B-B14F-4D97-AF65-F5344CB8AC3E}">
        <p14:creationId xmlns:p14="http://schemas.microsoft.com/office/powerpoint/2010/main" val="3689054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16904"/>
            <a:ext cx="10364451" cy="1596177"/>
          </a:xfrm>
        </p:spPr>
        <p:txBody>
          <a:bodyPr/>
          <a:lstStyle/>
          <a:p>
            <a:r>
              <a:rPr lang="en-US" dirty="0" smtClean="0"/>
              <a:t>Lab 4 – Part 5</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59111" y="990108"/>
            <a:ext cx="4113198" cy="5484265"/>
          </a:xfrm>
        </p:spPr>
      </p:pic>
      <p:sp>
        <p:nvSpPr>
          <p:cNvPr id="3" name="TextBox 2"/>
          <p:cNvSpPr txBox="1"/>
          <p:nvPr/>
        </p:nvSpPr>
        <p:spPr>
          <a:xfrm>
            <a:off x="6852745" y="3111063"/>
            <a:ext cx="3983420" cy="369332"/>
          </a:xfrm>
          <a:prstGeom prst="rect">
            <a:avLst/>
          </a:prstGeom>
          <a:noFill/>
        </p:spPr>
        <p:txBody>
          <a:bodyPr wrap="square" rtlCol="0">
            <a:spAutoFit/>
          </a:bodyPr>
          <a:lstStyle/>
          <a:p>
            <a:r>
              <a:rPr lang="en-US" dirty="0" smtClean="0"/>
              <a:t>This is the completed stop light circuit</a:t>
            </a:r>
            <a:endParaRPr lang="en-US" dirty="0"/>
          </a:p>
        </p:txBody>
      </p:sp>
    </p:spTree>
    <p:extLst>
      <p:ext uri="{BB962C8B-B14F-4D97-AF65-F5344CB8AC3E}">
        <p14:creationId xmlns:p14="http://schemas.microsoft.com/office/powerpoint/2010/main" val="2026251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770915"/>
            <a:ext cx="10364451" cy="1596177"/>
          </a:xfrm>
        </p:spPr>
        <p:txBody>
          <a:bodyPr/>
          <a:lstStyle/>
          <a:p>
            <a:r>
              <a:rPr lang="en-US" dirty="0"/>
              <a:t>Lab 4 – </a:t>
            </a:r>
            <a:r>
              <a:rPr lang="en-US" dirty="0" smtClean="0"/>
              <a:t>Observations</a:t>
            </a:r>
            <a:endParaRPr lang="en-US" dirty="0"/>
          </a:p>
        </p:txBody>
      </p:sp>
      <p:sp>
        <p:nvSpPr>
          <p:cNvPr id="3" name="Content Placeholder 2"/>
          <p:cNvSpPr>
            <a:spLocks noGrp="1"/>
          </p:cNvSpPr>
          <p:nvPr>
            <p:ph sz="quarter" idx="13"/>
          </p:nvPr>
        </p:nvSpPr>
        <p:spPr>
          <a:xfrm>
            <a:off x="1176532" y="2650872"/>
            <a:ext cx="10363826" cy="3424107"/>
          </a:xfrm>
        </p:spPr>
        <p:txBody>
          <a:bodyPr/>
          <a:lstStyle/>
          <a:p>
            <a:r>
              <a:rPr lang="en-US" dirty="0" smtClean="0"/>
              <a:t>Overall this kit was probably one of the difficult ones. We ran into some issues. The first issue was that we got confused that we had 3 extra </a:t>
            </a:r>
            <a:r>
              <a:rPr lang="en-US" dirty="0" err="1" smtClean="0"/>
              <a:t>led’s</a:t>
            </a:r>
            <a:r>
              <a:rPr lang="en-US" dirty="0" smtClean="0"/>
              <a:t> but those </a:t>
            </a:r>
            <a:r>
              <a:rPr lang="en-US" dirty="0" err="1" smtClean="0"/>
              <a:t>led’s</a:t>
            </a:r>
            <a:r>
              <a:rPr lang="en-US" dirty="0" smtClean="0"/>
              <a:t> actually go on the back of the board. This kit did not function correctly and we tried to trouble shoot the board but we were not successful.</a:t>
            </a:r>
            <a:endParaRPr lang="en-US" dirty="0"/>
          </a:p>
        </p:txBody>
      </p:sp>
    </p:spTree>
    <p:extLst>
      <p:ext uri="{BB962C8B-B14F-4D97-AF65-F5344CB8AC3E}">
        <p14:creationId xmlns:p14="http://schemas.microsoft.com/office/powerpoint/2010/main" val="592145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45" y="-90934"/>
            <a:ext cx="8944929" cy="1596177"/>
          </a:xfrm>
        </p:spPr>
        <p:txBody>
          <a:bodyPr/>
          <a:lstStyle/>
          <a:p>
            <a:r>
              <a:rPr lang="en-US" dirty="0" smtClean="0"/>
              <a:t>Lab 5 – Building the </a:t>
            </a:r>
            <a:r>
              <a:rPr lang="en-US" dirty="0"/>
              <a:t>Fix broken items that instructor will give you.</a:t>
            </a:r>
            <a:r>
              <a:rPr lang="en-US" dirty="0" smtClean="0"/>
              <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108075" y="1578814"/>
            <a:ext cx="6156091" cy="4706370"/>
          </a:xfrm>
        </p:spPr>
        <p:txBody>
          <a:bodyPr>
            <a:normAutofit fontScale="77500" lnSpcReduction="20000"/>
          </a:bodyPr>
          <a:lstStyle/>
          <a:p>
            <a:r>
              <a:rPr lang="en-US" dirty="0" smtClean="0"/>
              <a:t>The purpose of this lab is to Fix </a:t>
            </a:r>
            <a:r>
              <a:rPr lang="en-US" dirty="0"/>
              <a:t>broken items that instructor will give you.</a:t>
            </a:r>
            <a:endParaRPr lang="en-US" dirty="0" smtClean="0"/>
          </a:p>
          <a:p>
            <a:r>
              <a:rPr lang="en-US" dirty="0" smtClean="0"/>
              <a:t>Equipment needed: </a:t>
            </a:r>
          </a:p>
          <a:p>
            <a:pPr marL="0" indent="0">
              <a:buNone/>
            </a:pPr>
            <a:r>
              <a:rPr lang="en-US" dirty="0"/>
              <a:t>	</a:t>
            </a:r>
            <a:r>
              <a:rPr lang="en-US" dirty="0" smtClean="0"/>
              <a:t>Various parts we fixed for Professor bell (PS 	Controller, Receiver for robot and alligator clip)</a:t>
            </a:r>
          </a:p>
          <a:p>
            <a:pPr marL="0" indent="0">
              <a:buNone/>
            </a:pPr>
            <a:r>
              <a:rPr lang="en-US" dirty="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r>
              <a:rPr lang="en-US" dirty="0"/>
              <a:t>	</a:t>
            </a:r>
            <a:r>
              <a:rPr lang="en-US" dirty="0" smtClean="0"/>
              <a:t>Dc Variable Power Supply</a:t>
            </a:r>
          </a:p>
          <a:p>
            <a:pPr marL="0" indent="0">
              <a:buNone/>
            </a:pPr>
            <a:endParaRPr lang="en-US" dirty="0" smtClean="0"/>
          </a:p>
        </p:txBody>
      </p:sp>
      <p:pic>
        <p:nvPicPr>
          <p:cNvPr id="6" name="Picture 5"/>
          <p:cNvPicPr>
            <a:picLocks noChangeAspect="1"/>
          </p:cNvPicPr>
          <p:nvPr/>
        </p:nvPicPr>
        <p:blipFill rotWithShape="1">
          <a:blip r:embed="rId2"/>
          <a:srcRect b="10015"/>
          <a:stretch/>
        </p:blipFill>
        <p:spPr>
          <a:xfrm>
            <a:off x="6010603" y="1699126"/>
            <a:ext cx="6066322" cy="4018502"/>
          </a:xfrm>
          <a:prstGeom prst="rect">
            <a:avLst/>
          </a:prstGeom>
        </p:spPr>
      </p:pic>
    </p:spTree>
    <p:extLst>
      <p:ext uri="{BB962C8B-B14F-4D97-AF65-F5344CB8AC3E}">
        <p14:creationId xmlns:p14="http://schemas.microsoft.com/office/powerpoint/2010/main" val="3448185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315311"/>
            <a:ext cx="10364451" cy="1596177"/>
          </a:xfrm>
        </p:spPr>
        <p:txBody>
          <a:bodyPr/>
          <a:lstStyle/>
          <a:p>
            <a:r>
              <a:rPr lang="en-US" dirty="0" smtClean="0"/>
              <a:t>Lab 5 – Part 2</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79828" y="1280866"/>
            <a:ext cx="4552806" cy="427664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498" y="1273669"/>
            <a:ext cx="4652799" cy="4283841"/>
          </a:xfrm>
          <a:prstGeom prst="rect">
            <a:avLst/>
          </a:prstGeom>
        </p:spPr>
      </p:pic>
      <p:sp>
        <p:nvSpPr>
          <p:cNvPr id="3" name="TextBox 2"/>
          <p:cNvSpPr txBox="1"/>
          <p:nvPr/>
        </p:nvSpPr>
        <p:spPr>
          <a:xfrm>
            <a:off x="2816772" y="5801710"/>
            <a:ext cx="3657600" cy="646331"/>
          </a:xfrm>
          <a:prstGeom prst="rect">
            <a:avLst/>
          </a:prstGeom>
          <a:noFill/>
        </p:spPr>
        <p:txBody>
          <a:bodyPr wrap="square" rtlCol="0">
            <a:spAutoFit/>
          </a:bodyPr>
          <a:lstStyle/>
          <a:p>
            <a:r>
              <a:rPr lang="en-US" dirty="0" smtClean="0"/>
              <a:t>This is in the process of fixing the alligator clip lead</a:t>
            </a:r>
            <a:endParaRPr lang="en-US" dirty="0"/>
          </a:p>
        </p:txBody>
      </p:sp>
    </p:spTree>
    <p:extLst>
      <p:ext uri="{BB962C8B-B14F-4D97-AF65-F5344CB8AC3E}">
        <p14:creationId xmlns:p14="http://schemas.microsoft.com/office/powerpoint/2010/main" val="4175587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36331"/>
            <a:ext cx="10364451" cy="1596177"/>
          </a:xfrm>
        </p:spPr>
        <p:txBody>
          <a:bodyPr/>
          <a:lstStyle/>
          <a:p>
            <a:r>
              <a:rPr lang="en-US" dirty="0" smtClean="0"/>
              <a:t>Lab 5 – Part 3</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59415" y="871673"/>
            <a:ext cx="4647399" cy="5445044"/>
          </a:xfrm>
        </p:spPr>
      </p:pic>
      <p:sp>
        <p:nvSpPr>
          <p:cNvPr id="3" name="TextBox 2"/>
          <p:cNvSpPr txBox="1"/>
          <p:nvPr/>
        </p:nvSpPr>
        <p:spPr>
          <a:xfrm>
            <a:off x="6679637" y="2947864"/>
            <a:ext cx="3825765" cy="646331"/>
          </a:xfrm>
          <a:prstGeom prst="rect">
            <a:avLst/>
          </a:prstGeom>
          <a:noFill/>
        </p:spPr>
        <p:txBody>
          <a:bodyPr wrap="square" rtlCol="0">
            <a:spAutoFit/>
          </a:bodyPr>
          <a:lstStyle/>
          <a:p>
            <a:r>
              <a:rPr lang="en-US" dirty="0" smtClean="0"/>
              <a:t>This is the fixed and fully functional alligator test lead</a:t>
            </a:r>
            <a:endParaRPr lang="en-US" dirty="0"/>
          </a:p>
        </p:txBody>
      </p:sp>
    </p:spTree>
    <p:extLst>
      <p:ext uri="{BB962C8B-B14F-4D97-AF65-F5344CB8AC3E}">
        <p14:creationId xmlns:p14="http://schemas.microsoft.com/office/powerpoint/2010/main" val="2475321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15310"/>
            <a:ext cx="10364451" cy="1596177"/>
          </a:xfrm>
        </p:spPr>
        <p:txBody>
          <a:bodyPr/>
          <a:lstStyle/>
          <a:p>
            <a:r>
              <a:rPr lang="en-US" dirty="0" smtClean="0"/>
              <a:t>Lab 5 – Part 4</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243145" y="1280867"/>
            <a:ext cx="4558225" cy="430012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899" y="1280867"/>
            <a:ext cx="3685846" cy="4300126"/>
          </a:xfrm>
          <a:prstGeom prst="rect">
            <a:avLst/>
          </a:prstGeom>
        </p:spPr>
      </p:pic>
      <p:sp>
        <p:nvSpPr>
          <p:cNvPr id="3" name="TextBox 2"/>
          <p:cNvSpPr txBox="1"/>
          <p:nvPr/>
        </p:nvSpPr>
        <p:spPr>
          <a:xfrm>
            <a:off x="2049517" y="5738648"/>
            <a:ext cx="4445876" cy="646331"/>
          </a:xfrm>
          <a:prstGeom prst="rect">
            <a:avLst/>
          </a:prstGeom>
          <a:noFill/>
        </p:spPr>
        <p:txBody>
          <a:bodyPr wrap="square" rtlCol="0">
            <a:spAutoFit/>
          </a:bodyPr>
          <a:lstStyle/>
          <a:p>
            <a:r>
              <a:rPr lang="en-US" dirty="0" smtClean="0"/>
              <a:t>This is the fixed battery holder inside the controller</a:t>
            </a:r>
            <a:endParaRPr lang="en-US" dirty="0"/>
          </a:p>
        </p:txBody>
      </p:sp>
    </p:spTree>
    <p:extLst>
      <p:ext uri="{BB962C8B-B14F-4D97-AF65-F5344CB8AC3E}">
        <p14:creationId xmlns:p14="http://schemas.microsoft.com/office/powerpoint/2010/main" val="1045902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36331"/>
            <a:ext cx="10364451" cy="1596177"/>
          </a:xfrm>
        </p:spPr>
        <p:txBody>
          <a:bodyPr/>
          <a:lstStyle/>
          <a:p>
            <a:r>
              <a:rPr lang="en-US" dirty="0" smtClean="0"/>
              <a:t>Lab 5 – Part 5</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10800000">
            <a:off x="913774" y="1259846"/>
            <a:ext cx="6289637" cy="4717228"/>
          </a:xfrm>
        </p:spPr>
      </p:pic>
      <p:sp>
        <p:nvSpPr>
          <p:cNvPr id="3" name="TextBox 2"/>
          <p:cNvSpPr txBox="1"/>
          <p:nvPr/>
        </p:nvSpPr>
        <p:spPr>
          <a:xfrm>
            <a:off x="8071945" y="2795752"/>
            <a:ext cx="2753711" cy="923330"/>
          </a:xfrm>
          <a:prstGeom prst="rect">
            <a:avLst/>
          </a:prstGeom>
          <a:noFill/>
        </p:spPr>
        <p:txBody>
          <a:bodyPr wrap="square" rtlCol="0">
            <a:spAutoFit/>
          </a:bodyPr>
          <a:lstStyle/>
          <a:p>
            <a:r>
              <a:rPr lang="en-US" dirty="0" smtClean="0"/>
              <a:t>This is the controller turned on after having the spring fixed to hold the battery</a:t>
            </a:r>
            <a:endParaRPr lang="en-US" dirty="0"/>
          </a:p>
        </p:txBody>
      </p:sp>
    </p:spTree>
    <p:extLst>
      <p:ext uri="{BB962C8B-B14F-4D97-AF65-F5344CB8AC3E}">
        <p14:creationId xmlns:p14="http://schemas.microsoft.com/office/powerpoint/2010/main" val="24397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90779"/>
            <a:ext cx="10364451" cy="1596177"/>
          </a:xfrm>
        </p:spPr>
        <p:txBody>
          <a:bodyPr/>
          <a:lstStyle/>
          <a:p>
            <a:r>
              <a:rPr lang="en-US" dirty="0" smtClean="0"/>
              <a:t>Lab 5 – Part 6</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42890" y="1000618"/>
            <a:ext cx="4100862" cy="449629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698" y="1000618"/>
            <a:ext cx="4305957" cy="4496292"/>
          </a:xfrm>
          <a:prstGeom prst="rect">
            <a:avLst/>
          </a:prstGeom>
        </p:spPr>
      </p:pic>
      <p:sp>
        <p:nvSpPr>
          <p:cNvPr id="3" name="TextBox 2"/>
          <p:cNvSpPr txBox="1"/>
          <p:nvPr/>
        </p:nvSpPr>
        <p:spPr>
          <a:xfrm>
            <a:off x="1828800" y="5654566"/>
            <a:ext cx="4014952" cy="369332"/>
          </a:xfrm>
          <a:prstGeom prst="rect">
            <a:avLst/>
          </a:prstGeom>
          <a:noFill/>
        </p:spPr>
        <p:txBody>
          <a:bodyPr wrap="square" rtlCol="0">
            <a:spAutoFit/>
          </a:bodyPr>
          <a:lstStyle/>
          <a:p>
            <a:r>
              <a:rPr lang="en-US" dirty="0" smtClean="0"/>
              <a:t>This is in the process of fixing the receiver</a:t>
            </a:r>
            <a:endParaRPr lang="en-US" dirty="0"/>
          </a:p>
        </p:txBody>
      </p:sp>
    </p:spTree>
    <p:extLst>
      <p:ext uri="{BB962C8B-B14F-4D97-AF65-F5344CB8AC3E}">
        <p14:creationId xmlns:p14="http://schemas.microsoft.com/office/powerpoint/2010/main" val="4086893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0"/>
            <a:ext cx="10364451" cy="1596177"/>
          </a:xfrm>
        </p:spPr>
        <p:txBody>
          <a:bodyPr/>
          <a:lstStyle/>
          <a:p>
            <a:r>
              <a:rPr lang="en-US" dirty="0"/>
              <a:t>Lab 5 – Part </a:t>
            </a:r>
            <a:r>
              <a:rPr lang="en-US" dirty="0" smtClean="0"/>
              <a:t>7</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59414" y="1273888"/>
            <a:ext cx="4605359" cy="420200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49" y="1273888"/>
            <a:ext cx="4369019" cy="4271757"/>
          </a:xfrm>
          <a:prstGeom prst="rect">
            <a:avLst/>
          </a:prstGeom>
        </p:spPr>
      </p:pic>
      <p:sp>
        <p:nvSpPr>
          <p:cNvPr id="4" name="TextBox 3"/>
          <p:cNvSpPr txBox="1"/>
          <p:nvPr/>
        </p:nvSpPr>
        <p:spPr>
          <a:xfrm>
            <a:off x="1334814" y="5545645"/>
            <a:ext cx="3531476" cy="369332"/>
          </a:xfrm>
          <a:prstGeom prst="rect">
            <a:avLst/>
          </a:prstGeom>
          <a:noFill/>
        </p:spPr>
        <p:txBody>
          <a:bodyPr wrap="square" rtlCol="0">
            <a:spAutoFit/>
          </a:bodyPr>
          <a:lstStyle/>
          <a:p>
            <a:r>
              <a:rPr lang="en-US" dirty="0" smtClean="0"/>
              <a:t>This is our completed fix receiver</a:t>
            </a:r>
            <a:endParaRPr lang="en-US" dirty="0"/>
          </a:p>
        </p:txBody>
      </p:sp>
    </p:spTree>
    <p:extLst>
      <p:ext uri="{BB962C8B-B14F-4D97-AF65-F5344CB8AC3E}">
        <p14:creationId xmlns:p14="http://schemas.microsoft.com/office/powerpoint/2010/main" val="4161385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526" y="-295883"/>
            <a:ext cx="10364451" cy="1596177"/>
          </a:xfrm>
        </p:spPr>
        <p:txBody>
          <a:bodyPr/>
          <a:lstStyle/>
          <a:p>
            <a:r>
              <a:rPr lang="en-US" dirty="0"/>
              <a:t>Lab </a:t>
            </a:r>
            <a:r>
              <a:rPr lang="en-US" dirty="0" smtClean="0"/>
              <a:t>1- Part 2</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85538" y="1060666"/>
            <a:ext cx="4237496" cy="4365297"/>
          </a:xfrm>
        </p:spPr>
      </p:pic>
      <p:sp>
        <p:nvSpPr>
          <p:cNvPr id="5" name="AutoShape 2" descr="Displaying IMG_1017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213" y="1060666"/>
            <a:ext cx="4640318" cy="4365297"/>
          </a:xfrm>
          <a:prstGeom prst="rect">
            <a:avLst/>
          </a:prstGeom>
        </p:spPr>
      </p:pic>
      <p:sp>
        <p:nvSpPr>
          <p:cNvPr id="3" name="Rectangle 2"/>
          <p:cNvSpPr/>
          <p:nvPr/>
        </p:nvSpPr>
        <p:spPr>
          <a:xfrm>
            <a:off x="1954925" y="5743932"/>
            <a:ext cx="6096000" cy="646331"/>
          </a:xfrm>
          <a:prstGeom prst="rect">
            <a:avLst/>
          </a:prstGeom>
        </p:spPr>
        <p:txBody>
          <a:bodyPr>
            <a:spAutoFit/>
          </a:bodyPr>
          <a:lstStyle/>
          <a:p>
            <a:r>
              <a:rPr lang="en-US" dirty="0"/>
              <a:t>This is the one of </a:t>
            </a:r>
            <a:r>
              <a:rPr lang="en-US" dirty="0" smtClean="0"/>
              <a:t>the </a:t>
            </a:r>
            <a:r>
              <a:rPr lang="en-US" dirty="0"/>
              <a:t>steps in the process of soldering the Blinking LED kit</a:t>
            </a:r>
          </a:p>
        </p:txBody>
      </p:sp>
    </p:spTree>
    <p:extLst>
      <p:ext uri="{BB962C8B-B14F-4D97-AF65-F5344CB8AC3E}">
        <p14:creationId xmlns:p14="http://schemas.microsoft.com/office/powerpoint/2010/main" val="2461979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18517"/>
            <a:ext cx="10364451" cy="1596177"/>
          </a:xfrm>
        </p:spPr>
        <p:txBody>
          <a:bodyPr/>
          <a:lstStyle/>
          <a:p>
            <a:r>
              <a:rPr lang="en-US" dirty="0" smtClean="0"/>
              <a:t>Lab 5 - Observations</a:t>
            </a:r>
            <a:endParaRPr lang="en-US" dirty="0"/>
          </a:p>
        </p:txBody>
      </p:sp>
      <p:sp>
        <p:nvSpPr>
          <p:cNvPr id="3" name="Content Placeholder 2"/>
          <p:cNvSpPr>
            <a:spLocks noGrp="1"/>
          </p:cNvSpPr>
          <p:nvPr>
            <p:ph sz="quarter" idx="13"/>
          </p:nvPr>
        </p:nvSpPr>
        <p:spPr>
          <a:xfrm>
            <a:off x="1040525" y="2666639"/>
            <a:ext cx="10363826" cy="3424107"/>
          </a:xfrm>
        </p:spPr>
        <p:txBody>
          <a:bodyPr/>
          <a:lstStyle/>
          <a:p>
            <a:r>
              <a:rPr lang="en-US" dirty="0" smtClean="0"/>
              <a:t>Overall, this was pretty easier the alligator clip was simple, and the controller was easy, all we had to do was </a:t>
            </a:r>
            <a:r>
              <a:rPr lang="en-US" dirty="0" err="1" smtClean="0"/>
              <a:t>resolder</a:t>
            </a:r>
            <a:r>
              <a:rPr lang="en-US" dirty="0" smtClean="0"/>
              <a:t> the spring onto the battery pack. The hardest part of this lab is the receiver for the robot because it required a lot of modifications to how we normally solder.</a:t>
            </a:r>
            <a:endParaRPr lang="en-US" dirty="0"/>
          </a:p>
        </p:txBody>
      </p:sp>
    </p:spTree>
    <p:extLst>
      <p:ext uri="{BB962C8B-B14F-4D97-AF65-F5344CB8AC3E}">
        <p14:creationId xmlns:p14="http://schemas.microsoft.com/office/powerpoint/2010/main" val="1933182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683" y="-90934"/>
            <a:ext cx="9312792" cy="1596177"/>
          </a:xfrm>
        </p:spPr>
        <p:txBody>
          <a:bodyPr/>
          <a:lstStyle/>
          <a:p>
            <a:r>
              <a:rPr lang="en-US" dirty="0" smtClean="0"/>
              <a:t>Lab 6 – </a:t>
            </a:r>
            <a:r>
              <a:rPr lang="en-US" dirty="0"/>
              <a:t>Build and test the dual power </a:t>
            </a:r>
            <a:r>
              <a:rPr lang="en-US" dirty="0" smtClean="0"/>
              <a:t>supply</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108075" y="1578814"/>
            <a:ext cx="6156091" cy="4706370"/>
          </a:xfrm>
        </p:spPr>
        <p:txBody>
          <a:bodyPr>
            <a:normAutofit fontScale="85000" lnSpcReduction="20000"/>
          </a:bodyPr>
          <a:lstStyle/>
          <a:p>
            <a:r>
              <a:rPr lang="en-US" dirty="0" smtClean="0"/>
              <a:t>The purpose of this lab is </a:t>
            </a:r>
            <a:r>
              <a:rPr lang="en-US" dirty="0"/>
              <a:t>Build and test the dual power supply</a:t>
            </a:r>
            <a:endParaRPr lang="en-US" dirty="0" smtClean="0"/>
          </a:p>
          <a:p>
            <a:r>
              <a:rPr lang="en-US" dirty="0" smtClean="0"/>
              <a:t>Equipment needed: </a:t>
            </a:r>
          </a:p>
          <a:p>
            <a:pPr marL="0" indent="0">
              <a:buNone/>
            </a:pPr>
            <a:r>
              <a:rPr lang="en-US" dirty="0"/>
              <a:t>	</a:t>
            </a:r>
            <a:r>
              <a:rPr lang="en-US" dirty="0" smtClean="0"/>
              <a:t>the </a:t>
            </a:r>
            <a:r>
              <a:rPr lang="en-US" dirty="0"/>
              <a:t>dual power </a:t>
            </a:r>
            <a:r>
              <a:rPr lang="en-US" dirty="0" smtClean="0"/>
              <a:t>supply Kit</a:t>
            </a:r>
          </a:p>
          <a:p>
            <a:pPr marL="0" indent="0">
              <a:buNone/>
            </a:pPr>
            <a:r>
              <a:rPr lang="en-US" dirty="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r>
              <a:rPr lang="en-US" dirty="0"/>
              <a:t>	</a:t>
            </a:r>
            <a:r>
              <a:rPr lang="en-US" dirty="0" smtClean="0"/>
              <a:t>Dc Power Supply</a:t>
            </a:r>
          </a:p>
          <a:p>
            <a:pPr marL="0" indent="0">
              <a:buNone/>
            </a:pPr>
            <a:endParaRPr lang="en-US" dirty="0" smtClean="0"/>
          </a:p>
        </p:txBody>
      </p:sp>
      <p:pic>
        <p:nvPicPr>
          <p:cNvPr id="4" name="Picture 3"/>
          <p:cNvPicPr>
            <a:picLocks noChangeAspect="1"/>
          </p:cNvPicPr>
          <p:nvPr/>
        </p:nvPicPr>
        <p:blipFill rotWithShape="1">
          <a:blip r:embed="rId2"/>
          <a:srcRect l="-473" t="16226" r="473" b="14729"/>
          <a:stretch/>
        </p:blipFill>
        <p:spPr>
          <a:xfrm>
            <a:off x="5223640" y="1986454"/>
            <a:ext cx="6201105" cy="4603532"/>
          </a:xfrm>
          <a:prstGeom prst="rect">
            <a:avLst/>
          </a:prstGeom>
        </p:spPr>
      </p:pic>
    </p:spTree>
    <p:extLst>
      <p:ext uri="{BB962C8B-B14F-4D97-AF65-F5344CB8AC3E}">
        <p14:creationId xmlns:p14="http://schemas.microsoft.com/office/powerpoint/2010/main" val="1937059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59249"/>
            <a:ext cx="10364451" cy="1596177"/>
          </a:xfrm>
        </p:spPr>
        <p:txBody>
          <a:bodyPr/>
          <a:lstStyle/>
          <a:p>
            <a:r>
              <a:rPr lang="en-US" dirty="0"/>
              <a:t>Lab </a:t>
            </a:r>
            <a:r>
              <a:rPr lang="en-US" dirty="0" smtClean="0"/>
              <a:t>6 – Part 2</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32077" y="1063680"/>
            <a:ext cx="3564833" cy="47531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429" y="1063680"/>
            <a:ext cx="3885543" cy="4753112"/>
          </a:xfrm>
          <a:prstGeom prst="rect">
            <a:avLst/>
          </a:prstGeom>
        </p:spPr>
      </p:pic>
      <p:sp>
        <p:nvSpPr>
          <p:cNvPr id="3" name="TextBox 2"/>
          <p:cNvSpPr txBox="1"/>
          <p:nvPr/>
        </p:nvSpPr>
        <p:spPr>
          <a:xfrm>
            <a:off x="3037490" y="6011917"/>
            <a:ext cx="3857296" cy="646331"/>
          </a:xfrm>
          <a:prstGeom prst="rect">
            <a:avLst/>
          </a:prstGeom>
          <a:noFill/>
        </p:spPr>
        <p:txBody>
          <a:bodyPr wrap="square" rtlCol="0">
            <a:spAutoFit/>
          </a:bodyPr>
          <a:lstStyle/>
          <a:p>
            <a:r>
              <a:rPr lang="en-US" dirty="0" smtClean="0"/>
              <a:t>This is the front and back of the Dual Power Supply Kit</a:t>
            </a:r>
            <a:endParaRPr lang="en-US" dirty="0"/>
          </a:p>
        </p:txBody>
      </p:sp>
    </p:spTree>
    <p:extLst>
      <p:ext uri="{BB962C8B-B14F-4D97-AF65-F5344CB8AC3E}">
        <p14:creationId xmlns:p14="http://schemas.microsoft.com/office/powerpoint/2010/main" val="326215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274862"/>
            <a:ext cx="10364451" cy="1596177"/>
          </a:xfrm>
        </p:spPr>
        <p:txBody>
          <a:bodyPr/>
          <a:lstStyle/>
          <a:p>
            <a:r>
              <a:rPr lang="en-US" dirty="0"/>
              <a:t>Lab </a:t>
            </a:r>
            <a:r>
              <a:rPr lang="en-US" dirty="0" smtClean="0"/>
              <a:t>6 – Part 3</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37483" y="1158273"/>
            <a:ext cx="3403750" cy="453833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429" y="1158273"/>
            <a:ext cx="4442592" cy="4538334"/>
          </a:xfrm>
          <a:prstGeom prst="rect">
            <a:avLst/>
          </a:prstGeom>
        </p:spPr>
      </p:pic>
      <p:sp>
        <p:nvSpPr>
          <p:cNvPr id="3" name="TextBox 2"/>
          <p:cNvSpPr txBox="1"/>
          <p:nvPr/>
        </p:nvSpPr>
        <p:spPr>
          <a:xfrm>
            <a:off x="2396359" y="5875283"/>
            <a:ext cx="4288220" cy="923330"/>
          </a:xfrm>
          <a:prstGeom prst="rect">
            <a:avLst/>
          </a:prstGeom>
          <a:noFill/>
        </p:spPr>
        <p:txBody>
          <a:bodyPr wrap="square" rtlCol="0">
            <a:spAutoFit/>
          </a:bodyPr>
          <a:lstStyle/>
          <a:p>
            <a:r>
              <a:rPr lang="en-US" dirty="0" smtClean="0"/>
              <a:t>This is in the process of soldering the components onto the back of the circuit board</a:t>
            </a:r>
            <a:endParaRPr lang="en-US" dirty="0"/>
          </a:p>
        </p:txBody>
      </p:sp>
    </p:spTree>
    <p:extLst>
      <p:ext uri="{BB962C8B-B14F-4D97-AF65-F5344CB8AC3E}">
        <p14:creationId xmlns:p14="http://schemas.microsoft.com/office/powerpoint/2010/main" val="2790659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68" y="-201290"/>
            <a:ext cx="10364451" cy="1596177"/>
          </a:xfrm>
        </p:spPr>
        <p:txBody>
          <a:bodyPr/>
          <a:lstStyle/>
          <a:p>
            <a:r>
              <a:rPr lang="en-US" dirty="0"/>
              <a:t>Lab </a:t>
            </a:r>
            <a:r>
              <a:rPr lang="en-US" dirty="0" smtClean="0"/>
              <a:t>6 – Part 4</a:t>
            </a:r>
            <a:endParaRPr lang="en-US" dirty="0"/>
          </a:p>
        </p:txBody>
      </p:sp>
      <p:pic>
        <p:nvPicPr>
          <p:cNvPr id="4" name="Content Placeholder 3"/>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20925" b="12295"/>
          <a:stretch/>
        </p:blipFill>
        <p:spPr>
          <a:xfrm>
            <a:off x="6472545" y="1019503"/>
            <a:ext cx="4657910" cy="464557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3055"/>
          <a:stretch/>
        </p:blipFill>
        <p:spPr>
          <a:xfrm>
            <a:off x="1047093" y="1019503"/>
            <a:ext cx="5143500" cy="4645573"/>
          </a:xfrm>
          <a:prstGeom prst="rect">
            <a:avLst/>
          </a:prstGeom>
        </p:spPr>
      </p:pic>
      <p:sp>
        <p:nvSpPr>
          <p:cNvPr id="3" name="TextBox 2"/>
          <p:cNvSpPr txBox="1"/>
          <p:nvPr/>
        </p:nvSpPr>
        <p:spPr>
          <a:xfrm>
            <a:off x="2049517" y="5738648"/>
            <a:ext cx="4141076" cy="646331"/>
          </a:xfrm>
          <a:prstGeom prst="rect">
            <a:avLst/>
          </a:prstGeom>
          <a:noFill/>
        </p:spPr>
        <p:txBody>
          <a:bodyPr wrap="square" rtlCol="0">
            <a:spAutoFit/>
          </a:bodyPr>
          <a:lstStyle/>
          <a:p>
            <a:r>
              <a:rPr lang="en-US" dirty="0" smtClean="0"/>
              <a:t>This is the completed circuit of the DC Dual Power supply fully functional</a:t>
            </a:r>
            <a:endParaRPr lang="en-US" dirty="0"/>
          </a:p>
        </p:txBody>
      </p:sp>
    </p:spTree>
    <p:extLst>
      <p:ext uri="{BB962C8B-B14F-4D97-AF65-F5344CB8AC3E}">
        <p14:creationId xmlns:p14="http://schemas.microsoft.com/office/powerpoint/2010/main" val="16921689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6 –  Observations</a:t>
            </a:r>
            <a:endParaRPr lang="en-US" dirty="0"/>
          </a:p>
        </p:txBody>
      </p:sp>
      <p:sp>
        <p:nvSpPr>
          <p:cNvPr id="3" name="Content Placeholder 2"/>
          <p:cNvSpPr>
            <a:spLocks noGrp="1"/>
          </p:cNvSpPr>
          <p:nvPr>
            <p:ph sz="quarter" idx="13"/>
          </p:nvPr>
        </p:nvSpPr>
        <p:spPr>
          <a:xfrm>
            <a:off x="914400" y="2451175"/>
            <a:ext cx="10363826" cy="3424107"/>
          </a:xfrm>
        </p:spPr>
        <p:txBody>
          <a:bodyPr/>
          <a:lstStyle/>
          <a:p>
            <a:r>
              <a:rPr lang="en-US" dirty="0" smtClean="0"/>
              <a:t>Overall this was a fairly easy kit to build. The DC power Supply puts out a negative and a positive voltage. We had zero trouble doing this. When we hooked up the input voltage it was at 9 volts first and when we increased and decreases the voltage from the power supply, we could see the output voltage change drastically.</a:t>
            </a:r>
            <a:endParaRPr lang="en-US" dirty="0"/>
          </a:p>
        </p:txBody>
      </p:sp>
    </p:spTree>
    <p:extLst>
      <p:ext uri="{BB962C8B-B14F-4D97-AF65-F5344CB8AC3E}">
        <p14:creationId xmlns:p14="http://schemas.microsoft.com/office/powerpoint/2010/main" val="8479311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682" y="-90934"/>
            <a:ext cx="9480331" cy="1596177"/>
          </a:xfrm>
        </p:spPr>
        <p:txBody>
          <a:bodyPr/>
          <a:lstStyle/>
          <a:p>
            <a:r>
              <a:rPr lang="en-US" dirty="0" smtClean="0"/>
              <a:t>Lab 7 – </a:t>
            </a:r>
            <a:r>
              <a:rPr lang="en-US" dirty="0"/>
              <a:t>3x3x3 LED Cube Arduino </a:t>
            </a:r>
            <a:r>
              <a:rPr lang="en-US" dirty="0" smtClean="0"/>
              <a:t>Shield</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139606" y="1334813"/>
            <a:ext cx="6156091" cy="5397061"/>
          </a:xfrm>
        </p:spPr>
        <p:txBody>
          <a:bodyPr>
            <a:normAutofit fontScale="92500" lnSpcReduction="20000"/>
          </a:bodyPr>
          <a:lstStyle/>
          <a:p>
            <a:r>
              <a:rPr lang="en-US" dirty="0" smtClean="0"/>
              <a:t>The purpose of this lab is </a:t>
            </a:r>
            <a:r>
              <a:rPr lang="en-US" dirty="0"/>
              <a:t>Build and test 3x3x3 LED Cube Arduino </a:t>
            </a:r>
            <a:r>
              <a:rPr lang="en-US" dirty="0" smtClean="0"/>
              <a:t>Shield</a:t>
            </a:r>
          </a:p>
          <a:p>
            <a:pPr marL="0" indent="0">
              <a:buNone/>
            </a:pPr>
            <a:r>
              <a:rPr lang="en-US" dirty="0"/>
              <a:t/>
            </a:r>
            <a:br>
              <a:rPr lang="en-US" dirty="0"/>
            </a:br>
            <a:r>
              <a:rPr lang="en-US" dirty="0" smtClean="0"/>
              <a:t>Equipment needed: </a:t>
            </a:r>
          </a:p>
          <a:p>
            <a:pPr marL="0" indent="0">
              <a:buNone/>
            </a:pPr>
            <a:r>
              <a:rPr lang="en-US" dirty="0"/>
              <a:t>	</a:t>
            </a:r>
            <a:r>
              <a:rPr lang="en-US" dirty="0" smtClean="0"/>
              <a:t>the </a:t>
            </a:r>
            <a:r>
              <a:rPr lang="en-US" dirty="0"/>
              <a:t>3x3x3 LED Cube Arduino </a:t>
            </a:r>
            <a:r>
              <a:rPr lang="en-US" dirty="0" smtClean="0"/>
              <a:t>Shield</a:t>
            </a:r>
          </a:p>
          <a:p>
            <a:pPr marL="0" indent="0">
              <a:buNone/>
            </a:pPr>
            <a:r>
              <a:rPr lang="en-US" dirty="0" smtClean="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r>
              <a:rPr lang="en-US" dirty="0"/>
              <a:t>	</a:t>
            </a:r>
            <a:r>
              <a:rPr lang="en-US" dirty="0" smtClean="0"/>
              <a:t>Arduino Uno</a:t>
            </a:r>
          </a:p>
          <a:p>
            <a:pPr marL="0" indent="0">
              <a:buNone/>
            </a:pPr>
            <a:endParaRPr lang="en-US" dirty="0" smtClean="0"/>
          </a:p>
        </p:txBody>
      </p:sp>
      <p:pic>
        <p:nvPicPr>
          <p:cNvPr id="5" name="Picture 4"/>
          <p:cNvPicPr>
            <a:picLocks noChangeAspect="1"/>
          </p:cNvPicPr>
          <p:nvPr/>
        </p:nvPicPr>
        <p:blipFill>
          <a:blip r:embed="rId2"/>
          <a:stretch>
            <a:fillRect/>
          </a:stretch>
        </p:blipFill>
        <p:spPr>
          <a:xfrm>
            <a:off x="5402646" y="2061075"/>
            <a:ext cx="5924020" cy="3988840"/>
          </a:xfrm>
          <a:prstGeom prst="rect">
            <a:avLst/>
          </a:prstGeom>
        </p:spPr>
      </p:pic>
    </p:spTree>
    <p:extLst>
      <p:ext uri="{BB962C8B-B14F-4D97-AF65-F5344CB8AC3E}">
        <p14:creationId xmlns:p14="http://schemas.microsoft.com/office/powerpoint/2010/main" val="29371257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96186"/>
            <a:ext cx="10364451" cy="1596177"/>
          </a:xfrm>
        </p:spPr>
        <p:txBody>
          <a:bodyPr/>
          <a:lstStyle/>
          <a:p>
            <a:r>
              <a:rPr lang="en-US" dirty="0"/>
              <a:t>Lab </a:t>
            </a:r>
            <a:r>
              <a:rPr lang="en-US" dirty="0" smtClean="0"/>
              <a:t>7 – Part 2</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85537" y="1499991"/>
            <a:ext cx="3817083" cy="4259678"/>
          </a:xfrm>
        </p:spPr>
      </p:pic>
      <p:pic>
        <p:nvPicPr>
          <p:cNvPr id="5" name="Picture 4"/>
          <p:cNvPicPr>
            <a:picLocks noChangeAspect="1"/>
          </p:cNvPicPr>
          <p:nvPr/>
        </p:nvPicPr>
        <p:blipFill>
          <a:blip r:embed="rId3"/>
          <a:stretch>
            <a:fillRect/>
          </a:stretch>
        </p:blipFill>
        <p:spPr>
          <a:xfrm>
            <a:off x="6231616" y="1499991"/>
            <a:ext cx="4017612" cy="4188315"/>
          </a:xfrm>
          <a:prstGeom prst="rect">
            <a:avLst/>
          </a:prstGeom>
        </p:spPr>
      </p:pic>
      <p:sp>
        <p:nvSpPr>
          <p:cNvPr id="3" name="TextBox 2"/>
          <p:cNvSpPr txBox="1"/>
          <p:nvPr/>
        </p:nvSpPr>
        <p:spPr>
          <a:xfrm>
            <a:off x="2259724" y="5917324"/>
            <a:ext cx="4656083" cy="646331"/>
          </a:xfrm>
          <a:prstGeom prst="rect">
            <a:avLst/>
          </a:prstGeom>
          <a:noFill/>
        </p:spPr>
        <p:txBody>
          <a:bodyPr wrap="square" rtlCol="0">
            <a:spAutoFit/>
          </a:bodyPr>
          <a:lstStyle/>
          <a:p>
            <a:r>
              <a:rPr lang="en-US" dirty="0" smtClean="0"/>
              <a:t>This is the front and back of the base circuit board</a:t>
            </a:r>
            <a:endParaRPr lang="en-US" dirty="0"/>
          </a:p>
        </p:txBody>
      </p:sp>
    </p:spTree>
    <p:extLst>
      <p:ext uri="{BB962C8B-B14F-4D97-AF65-F5344CB8AC3E}">
        <p14:creationId xmlns:p14="http://schemas.microsoft.com/office/powerpoint/2010/main" val="123984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96186"/>
            <a:ext cx="10364451" cy="1596177"/>
          </a:xfrm>
        </p:spPr>
        <p:txBody>
          <a:bodyPr/>
          <a:lstStyle/>
          <a:p>
            <a:r>
              <a:rPr lang="en-US" dirty="0"/>
              <a:t>Lab </a:t>
            </a:r>
            <a:r>
              <a:rPr lang="en-US" dirty="0" smtClean="0"/>
              <a:t>7 – Part 3</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511" y="1499991"/>
            <a:ext cx="4032689" cy="4186106"/>
          </a:xfrm>
          <a:prstGeom prst="rect">
            <a:avLst/>
          </a:prstGeom>
        </p:spPr>
      </p:pic>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90339" y="1499991"/>
            <a:ext cx="3725147" cy="4178547"/>
          </a:xfrm>
        </p:spPr>
      </p:pic>
      <p:sp>
        <p:nvSpPr>
          <p:cNvPr id="4" name="TextBox 3"/>
          <p:cNvSpPr txBox="1"/>
          <p:nvPr/>
        </p:nvSpPr>
        <p:spPr>
          <a:xfrm>
            <a:off x="3111062" y="5843752"/>
            <a:ext cx="4445876" cy="369332"/>
          </a:xfrm>
          <a:prstGeom prst="rect">
            <a:avLst/>
          </a:prstGeom>
          <a:noFill/>
        </p:spPr>
        <p:txBody>
          <a:bodyPr wrap="square" rtlCol="0">
            <a:spAutoFit/>
          </a:bodyPr>
          <a:lstStyle/>
          <a:p>
            <a:r>
              <a:rPr lang="en-US" dirty="0" smtClean="0"/>
              <a:t>This the cube not assembled</a:t>
            </a:r>
            <a:endParaRPr lang="en-US" dirty="0"/>
          </a:p>
        </p:txBody>
      </p:sp>
    </p:spTree>
    <p:extLst>
      <p:ext uri="{BB962C8B-B14F-4D97-AF65-F5344CB8AC3E}">
        <p14:creationId xmlns:p14="http://schemas.microsoft.com/office/powerpoint/2010/main" val="8276139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96186"/>
            <a:ext cx="10364451" cy="1596177"/>
          </a:xfrm>
        </p:spPr>
        <p:txBody>
          <a:bodyPr/>
          <a:lstStyle/>
          <a:p>
            <a:r>
              <a:rPr lang="en-US" dirty="0"/>
              <a:t>Lab </a:t>
            </a:r>
            <a:r>
              <a:rPr lang="en-US" dirty="0" smtClean="0"/>
              <a:t>7 – Part 4</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96048" y="1164212"/>
            <a:ext cx="3711979" cy="456392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401" y="1164212"/>
            <a:ext cx="3990647" cy="4563926"/>
          </a:xfrm>
          <a:prstGeom prst="rect">
            <a:avLst/>
          </a:prstGeom>
        </p:spPr>
      </p:pic>
      <p:sp>
        <p:nvSpPr>
          <p:cNvPr id="3" name="TextBox 2"/>
          <p:cNvSpPr txBox="1"/>
          <p:nvPr/>
        </p:nvSpPr>
        <p:spPr>
          <a:xfrm>
            <a:off x="2385848" y="5927834"/>
            <a:ext cx="5528442" cy="369332"/>
          </a:xfrm>
          <a:prstGeom prst="rect">
            <a:avLst/>
          </a:prstGeom>
          <a:noFill/>
        </p:spPr>
        <p:txBody>
          <a:bodyPr wrap="square" rtlCol="0">
            <a:spAutoFit/>
          </a:bodyPr>
          <a:lstStyle/>
          <a:p>
            <a:r>
              <a:rPr lang="en-US" dirty="0" smtClean="0"/>
              <a:t>This is our completed cube for the Arduino circuit</a:t>
            </a:r>
            <a:endParaRPr lang="en-US" dirty="0"/>
          </a:p>
        </p:txBody>
      </p:sp>
    </p:spTree>
    <p:extLst>
      <p:ext uri="{BB962C8B-B14F-4D97-AF65-F5344CB8AC3E}">
        <p14:creationId xmlns:p14="http://schemas.microsoft.com/office/powerpoint/2010/main" val="3570455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253842"/>
            <a:ext cx="10364451" cy="1596177"/>
          </a:xfrm>
        </p:spPr>
        <p:txBody>
          <a:bodyPr/>
          <a:lstStyle/>
          <a:p>
            <a:r>
              <a:rPr lang="en-US" dirty="0"/>
              <a:t>Lab 1- Part </a:t>
            </a:r>
            <a:r>
              <a:rPr lang="en-US" dirty="0" smtClean="0"/>
              <a:t>3</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80132" y="979598"/>
            <a:ext cx="4191550" cy="418098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374" y="979598"/>
            <a:ext cx="4758534" cy="4180981"/>
          </a:xfrm>
          <a:prstGeom prst="rect">
            <a:avLst/>
          </a:prstGeom>
        </p:spPr>
      </p:pic>
      <p:sp>
        <p:nvSpPr>
          <p:cNvPr id="3" name="Rectangle 2"/>
          <p:cNvSpPr/>
          <p:nvPr/>
        </p:nvSpPr>
        <p:spPr>
          <a:xfrm>
            <a:off x="2217682" y="5502193"/>
            <a:ext cx="6096000" cy="646331"/>
          </a:xfrm>
          <a:prstGeom prst="rect">
            <a:avLst/>
          </a:prstGeom>
        </p:spPr>
        <p:txBody>
          <a:bodyPr>
            <a:spAutoFit/>
          </a:bodyPr>
          <a:lstStyle/>
          <a:p>
            <a:r>
              <a:rPr lang="en-US" dirty="0"/>
              <a:t>This is the one of the end steps in the process of soldering the Blinking LED kit</a:t>
            </a:r>
          </a:p>
        </p:txBody>
      </p:sp>
    </p:spTree>
    <p:extLst>
      <p:ext uri="{BB962C8B-B14F-4D97-AF65-F5344CB8AC3E}">
        <p14:creationId xmlns:p14="http://schemas.microsoft.com/office/powerpoint/2010/main" val="23080536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96186"/>
            <a:ext cx="10364451" cy="1596177"/>
          </a:xfrm>
        </p:spPr>
        <p:txBody>
          <a:bodyPr/>
          <a:lstStyle/>
          <a:p>
            <a:r>
              <a:rPr lang="en-US" dirty="0"/>
              <a:t>Lab </a:t>
            </a:r>
            <a:r>
              <a:rPr lang="en-US" dirty="0" smtClean="0"/>
              <a:t>7 – Part 5</a:t>
            </a:r>
            <a:endParaRPr lang="en-US" dirty="0"/>
          </a:p>
        </p:txBody>
      </p:sp>
      <p:pic>
        <p:nvPicPr>
          <p:cNvPr id="4" name="Content Placeholder 3"/>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b="28043"/>
          <a:stretch/>
        </p:blipFill>
        <p:spPr>
          <a:xfrm>
            <a:off x="913774" y="1063681"/>
            <a:ext cx="5606650" cy="5379160"/>
          </a:xfrm>
        </p:spPr>
      </p:pic>
      <p:sp>
        <p:nvSpPr>
          <p:cNvPr id="3" name="TextBox 2"/>
          <p:cNvSpPr txBox="1"/>
          <p:nvPr/>
        </p:nvSpPr>
        <p:spPr>
          <a:xfrm>
            <a:off x="7031420" y="2963917"/>
            <a:ext cx="4834759" cy="369332"/>
          </a:xfrm>
          <a:prstGeom prst="rect">
            <a:avLst/>
          </a:prstGeom>
          <a:noFill/>
        </p:spPr>
        <p:txBody>
          <a:bodyPr wrap="square" rtlCol="0">
            <a:spAutoFit/>
          </a:bodyPr>
          <a:lstStyle/>
          <a:p>
            <a:r>
              <a:rPr lang="en-US" dirty="0" smtClean="0"/>
              <a:t>This is our completed circuit for the LED Cube</a:t>
            </a:r>
            <a:endParaRPr lang="en-US" dirty="0"/>
          </a:p>
        </p:txBody>
      </p:sp>
    </p:spTree>
    <p:extLst>
      <p:ext uri="{BB962C8B-B14F-4D97-AF65-F5344CB8AC3E}">
        <p14:creationId xmlns:p14="http://schemas.microsoft.com/office/powerpoint/2010/main" val="1082899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0"/>
            <a:ext cx="10364451" cy="1596177"/>
          </a:xfrm>
        </p:spPr>
        <p:txBody>
          <a:bodyPr/>
          <a:lstStyle/>
          <a:p>
            <a:r>
              <a:rPr lang="en-US" dirty="0" smtClean="0"/>
              <a:t>Lab 7 - Observations</a:t>
            </a:r>
            <a:endParaRPr lang="en-US" dirty="0"/>
          </a:p>
        </p:txBody>
      </p:sp>
      <p:sp>
        <p:nvSpPr>
          <p:cNvPr id="3" name="Content Placeholder 2"/>
          <p:cNvSpPr>
            <a:spLocks noGrp="1"/>
          </p:cNvSpPr>
          <p:nvPr>
            <p:ph sz="quarter" idx="13"/>
          </p:nvPr>
        </p:nvSpPr>
        <p:spPr>
          <a:xfrm>
            <a:off x="1281011" y="2072802"/>
            <a:ext cx="10363826" cy="3424107"/>
          </a:xfrm>
        </p:spPr>
        <p:txBody>
          <a:bodyPr/>
          <a:lstStyle/>
          <a:p>
            <a:r>
              <a:rPr lang="en-US" dirty="0" smtClean="0"/>
              <a:t>Overall this was the most confusing and most difficult lab we did. The resources provided in order to build the cube wasn’t very stable. In order to code the Arduino we had to use a code off of the internet because you can make the cube do multiple things. Also the cube did not light up very bright. Were were not sure if that was the intent or something was wrong on the configuration.</a:t>
            </a:r>
          </a:p>
          <a:p>
            <a:endParaRPr lang="en-US" dirty="0"/>
          </a:p>
        </p:txBody>
      </p:sp>
    </p:spTree>
    <p:extLst>
      <p:ext uri="{BB962C8B-B14F-4D97-AF65-F5344CB8AC3E}">
        <p14:creationId xmlns:p14="http://schemas.microsoft.com/office/powerpoint/2010/main" val="1692395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682" y="-90934"/>
            <a:ext cx="9480331" cy="1596177"/>
          </a:xfrm>
        </p:spPr>
        <p:txBody>
          <a:bodyPr/>
          <a:lstStyle/>
          <a:p>
            <a:r>
              <a:rPr lang="en-US" dirty="0" smtClean="0"/>
              <a:t>Lab 8 – DC to DC Converter</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139606" y="1334813"/>
            <a:ext cx="6156091" cy="5397061"/>
          </a:xfrm>
        </p:spPr>
        <p:txBody>
          <a:bodyPr>
            <a:normAutofit lnSpcReduction="10000"/>
          </a:bodyPr>
          <a:lstStyle/>
          <a:p>
            <a:r>
              <a:rPr lang="en-US" dirty="0" smtClean="0"/>
              <a:t>The purpose of this lab is </a:t>
            </a:r>
            <a:r>
              <a:rPr lang="en-US" dirty="0"/>
              <a:t>Build and test DC to DC Converter</a:t>
            </a:r>
            <a:br>
              <a:rPr lang="en-US" dirty="0"/>
            </a:br>
            <a:r>
              <a:rPr lang="en-US" dirty="0" smtClean="0"/>
              <a:t>Equipment needed: </a:t>
            </a:r>
          </a:p>
          <a:p>
            <a:pPr marL="0" indent="0">
              <a:buNone/>
            </a:pPr>
            <a:r>
              <a:rPr lang="en-US" dirty="0"/>
              <a:t>	</a:t>
            </a:r>
            <a:r>
              <a:rPr lang="en-US" dirty="0" smtClean="0"/>
              <a:t>DC </a:t>
            </a:r>
            <a:r>
              <a:rPr lang="en-US" dirty="0"/>
              <a:t>to DC </a:t>
            </a:r>
            <a:r>
              <a:rPr lang="en-US" dirty="0" smtClean="0"/>
              <a:t>Converter</a:t>
            </a:r>
            <a:r>
              <a:rPr lang="en-US" dirty="0"/>
              <a:t/>
            </a:r>
            <a:br>
              <a:rPr lang="en-US" dirty="0"/>
            </a:br>
            <a:r>
              <a:rPr lang="en-US" dirty="0" smtClean="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r>
              <a:rPr lang="en-US" dirty="0"/>
              <a:t>	</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16531" y="1158011"/>
            <a:ext cx="4394721" cy="5859628"/>
          </a:xfrm>
          <a:prstGeom prst="rect">
            <a:avLst/>
          </a:prstGeom>
        </p:spPr>
      </p:pic>
    </p:spTree>
    <p:extLst>
      <p:ext uri="{BB962C8B-B14F-4D97-AF65-F5344CB8AC3E}">
        <p14:creationId xmlns:p14="http://schemas.microsoft.com/office/powerpoint/2010/main" val="40742665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82" y="-306394"/>
            <a:ext cx="10364451" cy="1596177"/>
          </a:xfrm>
        </p:spPr>
        <p:txBody>
          <a:bodyPr/>
          <a:lstStyle/>
          <a:p>
            <a:r>
              <a:rPr lang="en-US" dirty="0" smtClean="0"/>
              <a:t>Lab 8 – </a:t>
            </a:r>
            <a:r>
              <a:rPr lang="en-US" dirty="0" err="1" smtClean="0"/>
              <a:t>pArt</a:t>
            </a:r>
            <a:r>
              <a:rPr lang="en-US" dirty="0" smtClean="0"/>
              <a:t> 2</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16200000">
            <a:off x="1320583" y="868636"/>
            <a:ext cx="3916664" cy="491946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34187" y="737256"/>
            <a:ext cx="3916667" cy="5182226"/>
          </a:xfrm>
          <a:prstGeom prst="rect">
            <a:avLst/>
          </a:prstGeom>
        </p:spPr>
      </p:pic>
      <p:sp>
        <p:nvSpPr>
          <p:cNvPr id="3" name="TextBox 2"/>
          <p:cNvSpPr txBox="1"/>
          <p:nvPr/>
        </p:nvSpPr>
        <p:spPr>
          <a:xfrm>
            <a:off x="819183" y="5885793"/>
            <a:ext cx="10364450" cy="369332"/>
          </a:xfrm>
          <a:prstGeom prst="rect">
            <a:avLst/>
          </a:prstGeom>
          <a:noFill/>
        </p:spPr>
        <p:txBody>
          <a:bodyPr wrap="square" rtlCol="0">
            <a:spAutoFit/>
          </a:bodyPr>
          <a:lstStyle/>
          <a:p>
            <a:pPr algn="ctr"/>
            <a:r>
              <a:rPr lang="en-US" dirty="0" smtClean="0"/>
              <a:t>Front and back of the of the DC/DC Converter</a:t>
            </a:r>
            <a:endParaRPr lang="en-US" dirty="0"/>
          </a:p>
        </p:txBody>
      </p:sp>
    </p:spTree>
    <p:extLst>
      <p:ext uri="{BB962C8B-B14F-4D97-AF65-F5344CB8AC3E}">
        <p14:creationId xmlns:p14="http://schemas.microsoft.com/office/powerpoint/2010/main" val="8937810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82" y="-306394"/>
            <a:ext cx="10364451" cy="1596177"/>
          </a:xfrm>
        </p:spPr>
        <p:txBody>
          <a:bodyPr/>
          <a:lstStyle/>
          <a:p>
            <a:r>
              <a:rPr lang="en-US" dirty="0" smtClean="0"/>
              <a:t>Lab 8 – </a:t>
            </a:r>
            <a:r>
              <a:rPr lang="en-US" dirty="0" err="1" smtClean="0"/>
              <a:t>pArt</a:t>
            </a:r>
            <a:r>
              <a:rPr lang="en-US" dirty="0" smtClean="0"/>
              <a:t> 3</a:t>
            </a:r>
            <a:endParaRPr lang="en-US" dirty="0"/>
          </a:p>
        </p:txBody>
      </p:sp>
      <p:pic>
        <p:nvPicPr>
          <p:cNvPr id="6" name="Content Placeholder 5"/>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307" r="24994" b="-307"/>
          <a:stretch/>
        </p:blipFill>
        <p:spPr>
          <a:xfrm rot="16200000">
            <a:off x="1387053" y="903571"/>
            <a:ext cx="3657606" cy="479334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832037" y="777448"/>
            <a:ext cx="3657606" cy="5045590"/>
          </a:xfrm>
          <a:prstGeom prst="rect">
            <a:avLst/>
          </a:prstGeom>
        </p:spPr>
      </p:pic>
      <p:sp>
        <p:nvSpPr>
          <p:cNvPr id="5" name="Rectangle 4"/>
          <p:cNvSpPr/>
          <p:nvPr/>
        </p:nvSpPr>
        <p:spPr>
          <a:xfrm>
            <a:off x="819182" y="5714265"/>
            <a:ext cx="10364451" cy="369332"/>
          </a:xfrm>
          <a:prstGeom prst="rect">
            <a:avLst/>
          </a:prstGeom>
        </p:spPr>
        <p:txBody>
          <a:bodyPr wrap="square">
            <a:spAutoFit/>
          </a:bodyPr>
          <a:lstStyle/>
          <a:p>
            <a:pPr algn="ctr"/>
            <a:r>
              <a:rPr lang="en-US" dirty="0"/>
              <a:t>Front and back of the of the DC/DC Converter</a:t>
            </a:r>
          </a:p>
        </p:txBody>
      </p:sp>
    </p:spTree>
    <p:extLst>
      <p:ext uri="{BB962C8B-B14F-4D97-AF65-F5344CB8AC3E}">
        <p14:creationId xmlns:p14="http://schemas.microsoft.com/office/powerpoint/2010/main" val="36531913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82" y="-306394"/>
            <a:ext cx="10364451" cy="1596177"/>
          </a:xfrm>
        </p:spPr>
        <p:txBody>
          <a:bodyPr/>
          <a:lstStyle/>
          <a:p>
            <a:r>
              <a:rPr lang="en-US" dirty="0" smtClean="0"/>
              <a:t>Lab 8 – </a:t>
            </a:r>
            <a:r>
              <a:rPr lang="en-US" dirty="0" err="1" smtClean="0"/>
              <a:t>pArt</a:t>
            </a:r>
            <a:r>
              <a:rPr lang="en-US" dirty="0" smtClean="0"/>
              <a:t> 4</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10499" y="1289783"/>
            <a:ext cx="7601060" cy="4028451"/>
          </a:xfrm>
        </p:spPr>
      </p:pic>
      <p:sp>
        <p:nvSpPr>
          <p:cNvPr id="3" name="Rectangle 2"/>
          <p:cNvSpPr/>
          <p:nvPr/>
        </p:nvSpPr>
        <p:spPr>
          <a:xfrm>
            <a:off x="2110499" y="5871920"/>
            <a:ext cx="7601059" cy="369332"/>
          </a:xfrm>
          <a:prstGeom prst="rect">
            <a:avLst/>
          </a:prstGeom>
        </p:spPr>
        <p:txBody>
          <a:bodyPr wrap="square">
            <a:spAutoFit/>
          </a:bodyPr>
          <a:lstStyle/>
          <a:p>
            <a:pPr algn="ctr"/>
            <a:r>
              <a:rPr lang="en-US" dirty="0"/>
              <a:t>Front and back of the of the DC/DC Converter</a:t>
            </a:r>
          </a:p>
        </p:txBody>
      </p:sp>
    </p:spTree>
    <p:extLst>
      <p:ext uri="{BB962C8B-B14F-4D97-AF65-F5344CB8AC3E}">
        <p14:creationId xmlns:p14="http://schemas.microsoft.com/office/powerpoint/2010/main" val="21088161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82" y="-306394"/>
            <a:ext cx="10364451" cy="1596177"/>
          </a:xfrm>
        </p:spPr>
        <p:txBody>
          <a:bodyPr/>
          <a:lstStyle/>
          <a:p>
            <a:r>
              <a:rPr lang="en-US" dirty="0" smtClean="0"/>
              <a:t>Lab 8 – </a:t>
            </a:r>
            <a:r>
              <a:rPr lang="en-US" dirty="0" err="1" smtClean="0"/>
              <a:t>pArt</a:t>
            </a:r>
            <a:r>
              <a:rPr lang="en-US" dirty="0" smtClean="0"/>
              <a:t> 5</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80738" y="1146891"/>
            <a:ext cx="4479233" cy="428695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635" y="1146890"/>
            <a:ext cx="4824464" cy="4286958"/>
          </a:xfrm>
          <a:prstGeom prst="rect">
            <a:avLst/>
          </a:prstGeom>
        </p:spPr>
      </p:pic>
    </p:spTree>
    <p:extLst>
      <p:ext uri="{BB962C8B-B14F-4D97-AF65-F5344CB8AC3E}">
        <p14:creationId xmlns:p14="http://schemas.microsoft.com/office/powerpoint/2010/main" val="34416110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61" y="1091482"/>
            <a:ext cx="10364451" cy="1596177"/>
          </a:xfrm>
        </p:spPr>
        <p:txBody>
          <a:bodyPr/>
          <a:lstStyle/>
          <a:p>
            <a:r>
              <a:rPr lang="en-US" dirty="0" smtClean="0"/>
              <a:t>Lab 8 – Observations</a:t>
            </a:r>
            <a:endParaRPr lang="en-US" dirty="0"/>
          </a:p>
        </p:txBody>
      </p:sp>
      <p:sp>
        <p:nvSpPr>
          <p:cNvPr id="3" name="Content Placeholder 2"/>
          <p:cNvSpPr>
            <a:spLocks noGrp="1"/>
          </p:cNvSpPr>
          <p:nvPr>
            <p:ph sz="quarter" idx="13"/>
          </p:nvPr>
        </p:nvSpPr>
        <p:spPr>
          <a:xfrm>
            <a:off x="1470822" y="3197409"/>
            <a:ext cx="10363826" cy="3424107"/>
          </a:xfrm>
        </p:spPr>
        <p:txBody>
          <a:bodyPr/>
          <a:lstStyle/>
          <a:p>
            <a:pPr marL="0" indent="0">
              <a:buNone/>
            </a:pPr>
            <a:r>
              <a:rPr lang="en-US" dirty="0" smtClean="0"/>
              <a:t>Overall, this was a very simple lab. We primarily knew exactly how this worked. We did not have any issues with this lab. We tested this kit out to see if it actually worked and it did. The input was APPROCIMATLEY 11 AND -11 VOLTS.</a:t>
            </a:r>
            <a:endParaRPr lang="en-US" dirty="0"/>
          </a:p>
        </p:txBody>
      </p:sp>
    </p:spTree>
    <p:extLst>
      <p:ext uri="{BB962C8B-B14F-4D97-AF65-F5344CB8AC3E}">
        <p14:creationId xmlns:p14="http://schemas.microsoft.com/office/powerpoint/2010/main" val="20808761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682" y="-90934"/>
            <a:ext cx="9480331" cy="1596177"/>
          </a:xfrm>
        </p:spPr>
        <p:txBody>
          <a:bodyPr/>
          <a:lstStyle/>
          <a:p>
            <a:r>
              <a:rPr lang="en-US" dirty="0" smtClean="0"/>
              <a:t>Lab 9 – Am radio kit</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139606" y="1187669"/>
            <a:ext cx="6156091" cy="5391807"/>
          </a:xfrm>
        </p:spPr>
        <p:txBody>
          <a:bodyPr>
            <a:normAutofit fontScale="92500" lnSpcReduction="10000"/>
          </a:bodyPr>
          <a:lstStyle/>
          <a:p>
            <a:r>
              <a:rPr lang="en-US" dirty="0" smtClean="0"/>
              <a:t>The purpose of this lab is </a:t>
            </a:r>
            <a:r>
              <a:rPr lang="en-US" dirty="0"/>
              <a:t>Build and test </a:t>
            </a:r>
            <a:r>
              <a:rPr lang="en-US" dirty="0" smtClean="0"/>
              <a:t>AM Radio Kit</a:t>
            </a:r>
          </a:p>
          <a:p>
            <a:pPr marL="0" indent="0">
              <a:buNone/>
            </a:pPr>
            <a:r>
              <a:rPr lang="en-US" dirty="0"/>
              <a:t/>
            </a:r>
            <a:br>
              <a:rPr lang="en-US" dirty="0"/>
            </a:br>
            <a:r>
              <a:rPr lang="en-US" dirty="0" smtClean="0"/>
              <a:t>Equipment needed: </a:t>
            </a:r>
          </a:p>
          <a:p>
            <a:pPr marL="0" indent="0">
              <a:buNone/>
            </a:pPr>
            <a:r>
              <a:rPr lang="en-US" dirty="0"/>
              <a:t>	</a:t>
            </a:r>
            <a:r>
              <a:rPr lang="en-US" dirty="0" smtClean="0"/>
              <a:t>AM Radio Kit</a:t>
            </a:r>
          </a:p>
          <a:p>
            <a:pPr marL="0" indent="0">
              <a:buNone/>
            </a:pPr>
            <a:r>
              <a:rPr lang="en-US" dirty="0" smtClean="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endParaRPr lang="en-US" dirty="0" smtClean="0"/>
          </a:p>
        </p:txBody>
      </p:sp>
      <p:pic>
        <p:nvPicPr>
          <p:cNvPr id="6" name="Picture 5"/>
          <p:cNvPicPr>
            <a:picLocks noChangeAspect="1"/>
          </p:cNvPicPr>
          <p:nvPr/>
        </p:nvPicPr>
        <p:blipFill>
          <a:blip r:embed="rId2"/>
          <a:stretch>
            <a:fillRect/>
          </a:stretch>
        </p:blipFill>
        <p:spPr>
          <a:xfrm>
            <a:off x="5066314" y="1777479"/>
            <a:ext cx="6469544" cy="4212185"/>
          </a:xfrm>
          <a:prstGeom prst="rect">
            <a:avLst/>
          </a:prstGeom>
        </p:spPr>
      </p:pic>
    </p:spTree>
    <p:extLst>
      <p:ext uri="{BB962C8B-B14F-4D97-AF65-F5344CB8AC3E}">
        <p14:creationId xmlns:p14="http://schemas.microsoft.com/office/powerpoint/2010/main" val="414395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60" y="-136869"/>
            <a:ext cx="10364451" cy="1596177"/>
          </a:xfrm>
        </p:spPr>
        <p:txBody>
          <a:bodyPr/>
          <a:lstStyle/>
          <a:p>
            <a:r>
              <a:rPr lang="en-US" dirty="0" smtClean="0"/>
              <a:t>Lab 9 – Part 2</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81233" y="1207837"/>
            <a:ext cx="4510764" cy="444886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241387" y="796197"/>
            <a:ext cx="4448868" cy="5272145"/>
          </a:xfrm>
          <a:prstGeom prst="rect">
            <a:avLst/>
          </a:prstGeom>
        </p:spPr>
      </p:pic>
      <p:sp>
        <p:nvSpPr>
          <p:cNvPr id="3" name="TextBox 2"/>
          <p:cNvSpPr txBox="1"/>
          <p:nvPr/>
        </p:nvSpPr>
        <p:spPr>
          <a:xfrm>
            <a:off x="1150070" y="5806911"/>
            <a:ext cx="5071621" cy="646331"/>
          </a:xfrm>
          <a:prstGeom prst="rect">
            <a:avLst/>
          </a:prstGeom>
          <a:noFill/>
        </p:spPr>
        <p:txBody>
          <a:bodyPr wrap="square" rtlCol="0">
            <a:spAutoFit/>
          </a:bodyPr>
          <a:lstStyle/>
          <a:p>
            <a:r>
              <a:rPr lang="en-US" dirty="0" smtClean="0"/>
              <a:t>This is in the process of soldering the AM Radio with the components</a:t>
            </a:r>
            <a:endParaRPr lang="en-US" dirty="0"/>
          </a:p>
        </p:txBody>
      </p:sp>
    </p:spTree>
    <p:extLst>
      <p:ext uri="{BB962C8B-B14F-4D97-AF65-F5344CB8AC3E}">
        <p14:creationId xmlns:p14="http://schemas.microsoft.com/office/powerpoint/2010/main" val="3329331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983" y="-399393"/>
            <a:ext cx="10364451" cy="1596177"/>
          </a:xfrm>
        </p:spPr>
        <p:txBody>
          <a:bodyPr/>
          <a:lstStyle/>
          <a:p>
            <a:r>
              <a:rPr lang="en-US" dirty="0"/>
              <a:t>Lab 1- Part </a:t>
            </a:r>
            <a:r>
              <a:rPr lang="en-US" dirty="0" smtClean="0"/>
              <a:t>4</a:t>
            </a:r>
            <a:endParaRPr lang="en-US" dirty="0"/>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90945" y="821942"/>
            <a:ext cx="4395152" cy="425455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059" y="821942"/>
            <a:ext cx="4404411" cy="4254555"/>
          </a:xfrm>
          <a:prstGeom prst="rect">
            <a:avLst/>
          </a:prstGeom>
        </p:spPr>
      </p:pic>
      <p:sp>
        <p:nvSpPr>
          <p:cNvPr id="3" name="Rectangle 2"/>
          <p:cNvSpPr/>
          <p:nvPr/>
        </p:nvSpPr>
        <p:spPr>
          <a:xfrm>
            <a:off x="1008994" y="5523214"/>
            <a:ext cx="6096000" cy="369332"/>
          </a:xfrm>
          <a:prstGeom prst="rect">
            <a:avLst/>
          </a:prstGeom>
        </p:spPr>
        <p:txBody>
          <a:bodyPr>
            <a:spAutoFit/>
          </a:bodyPr>
          <a:lstStyle/>
          <a:p>
            <a:r>
              <a:rPr lang="en-US" dirty="0" smtClean="0"/>
              <a:t>This is the completed circuit board for the blinking LED kit</a:t>
            </a:r>
            <a:endParaRPr lang="en-US" dirty="0"/>
          </a:p>
        </p:txBody>
      </p:sp>
    </p:spTree>
    <p:extLst>
      <p:ext uri="{BB962C8B-B14F-4D97-AF65-F5344CB8AC3E}">
        <p14:creationId xmlns:p14="http://schemas.microsoft.com/office/powerpoint/2010/main" val="14811681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56034"/>
            <a:ext cx="10364451" cy="1596177"/>
          </a:xfrm>
        </p:spPr>
        <p:txBody>
          <a:bodyPr/>
          <a:lstStyle/>
          <a:p>
            <a:r>
              <a:rPr lang="en-US" dirty="0"/>
              <a:t>Lab 9 – Part </a:t>
            </a:r>
            <a:r>
              <a:rPr lang="en-US" dirty="0" smtClean="0"/>
              <a:t>3</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40035" y="1205865"/>
            <a:ext cx="4450760" cy="454947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49890" y="1251974"/>
            <a:ext cx="4549476" cy="4457254"/>
          </a:xfrm>
          <a:prstGeom prst="rect">
            <a:avLst/>
          </a:prstGeom>
        </p:spPr>
      </p:pic>
      <p:sp>
        <p:nvSpPr>
          <p:cNvPr id="3" name="TextBox 2"/>
          <p:cNvSpPr txBox="1"/>
          <p:nvPr/>
        </p:nvSpPr>
        <p:spPr>
          <a:xfrm>
            <a:off x="1240035" y="5891753"/>
            <a:ext cx="5047643" cy="369332"/>
          </a:xfrm>
          <a:prstGeom prst="rect">
            <a:avLst/>
          </a:prstGeom>
          <a:noFill/>
        </p:spPr>
        <p:txBody>
          <a:bodyPr wrap="square" rtlCol="0">
            <a:spAutoFit/>
          </a:bodyPr>
          <a:lstStyle/>
          <a:p>
            <a:r>
              <a:rPr lang="en-US" dirty="0" smtClean="0"/>
              <a:t>This is the back of the board in the soldering process</a:t>
            </a:r>
            <a:endParaRPr lang="en-US" dirty="0"/>
          </a:p>
        </p:txBody>
      </p:sp>
    </p:spTree>
    <p:extLst>
      <p:ext uri="{BB962C8B-B14F-4D97-AF65-F5344CB8AC3E}">
        <p14:creationId xmlns:p14="http://schemas.microsoft.com/office/powerpoint/2010/main" val="10458468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38228"/>
            <a:ext cx="10364451" cy="1596177"/>
          </a:xfrm>
        </p:spPr>
        <p:txBody>
          <a:bodyPr/>
          <a:lstStyle/>
          <a:p>
            <a:r>
              <a:rPr lang="en-US" dirty="0" smtClean="0"/>
              <a:t>Lab 9 – Part 4</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16200000">
            <a:off x="6863553" y="625506"/>
            <a:ext cx="3905221" cy="5206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59828" y="747167"/>
            <a:ext cx="3905223" cy="4963638"/>
          </a:xfrm>
          <a:prstGeom prst="rect">
            <a:avLst/>
          </a:prstGeom>
        </p:spPr>
      </p:pic>
      <p:sp>
        <p:nvSpPr>
          <p:cNvPr id="3" name="TextBox 2"/>
          <p:cNvSpPr txBox="1"/>
          <p:nvPr/>
        </p:nvSpPr>
        <p:spPr>
          <a:xfrm>
            <a:off x="772998" y="5539817"/>
            <a:ext cx="4986779" cy="369332"/>
          </a:xfrm>
          <a:prstGeom prst="rect">
            <a:avLst/>
          </a:prstGeom>
          <a:noFill/>
        </p:spPr>
        <p:txBody>
          <a:bodyPr wrap="square" rtlCol="0">
            <a:spAutoFit/>
          </a:bodyPr>
          <a:lstStyle/>
          <a:p>
            <a:r>
              <a:rPr lang="en-US" dirty="0" smtClean="0"/>
              <a:t>This is the AM Radio almost fully assembled</a:t>
            </a:r>
            <a:endParaRPr lang="en-US" dirty="0"/>
          </a:p>
        </p:txBody>
      </p:sp>
    </p:spTree>
    <p:extLst>
      <p:ext uri="{BB962C8B-B14F-4D97-AF65-F5344CB8AC3E}">
        <p14:creationId xmlns:p14="http://schemas.microsoft.com/office/powerpoint/2010/main" val="42837063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06697"/>
            <a:ext cx="10364451" cy="1596177"/>
          </a:xfrm>
        </p:spPr>
        <p:txBody>
          <a:bodyPr/>
          <a:lstStyle/>
          <a:p>
            <a:r>
              <a:rPr lang="en-US" dirty="0"/>
              <a:t>Lab 9 – Part </a:t>
            </a:r>
            <a:r>
              <a:rPr lang="en-US" dirty="0" smtClean="0"/>
              <a:t>5</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16200000">
            <a:off x="1140527" y="541437"/>
            <a:ext cx="3931628" cy="536971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789302" y="567178"/>
            <a:ext cx="3931630" cy="5318233"/>
          </a:xfrm>
          <a:prstGeom prst="rect">
            <a:avLst/>
          </a:prstGeom>
        </p:spPr>
      </p:pic>
      <p:sp>
        <p:nvSpPr>
          <p:cNvPr id="3" name="TextBox 2"/>
          <p:cNvSpPr txBox="1"/>
          <p:nvPr/>
        </p:nvSpPr>
        <p:spPr>
          <a:xfrm>
            <a:off x="735291" y="5420412"/>
            <a:ext cx="5703216" cy="646331"/>
          </a:xfrm>
          <a:prstGeom prst="rect">
            <a:avLst/>
          </a:prstGeom>
          <a:noFill/>
        </p:spPr>
        <p:txBody>
          <a:bodyPr wrap="square" rtlCol="0">
            <a:spAutoFit/>
          </a:bodyPr>
          <a:lstStyle/>
          <a:p>
            <a:r>
              <a:rPr lang="en-US" dirty="0" smtClean="0"/>
              <a:t>This is the completed AM Radio that eventually became fully functional due to troubleshooting</a:t>
            </a:r>
            <a:endParaRPr lang="en-US" dirty="0"/>
          </a:p>
        </p:txBody>
      </p:sp>
    </p:spTree>
    <p:extLst>
      <p:ext uri="{BB962C8B-B14F-4D97-AF65-F5344CB8AC3E}">
        <p14:creationId xmlns:p14="http://schemas.microsoft.com/office/powerpoint/2010/main" val="12416335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038931"/>
            <a:ext cx="10364451" cy="1596177"/>
          </a:xfrm>
        </p:spPr>
        <p:txBody>
          <a:bodyPr/>
          <a:lstStyle/>
          <a:p>
            <a:r>
              <a:rPr lang="en-US" dirty="0" smtClean="0"/>
              <a:t>Lab 9 - Observations</a:t>
            </a:r>
            <a:endParaRPr lang="en-US" dirty="0"/>
          </a:p>
        </p:txBody>
      </p:sp>
      <p:sp>
        <p:nvSpPr>
          <p:cNvPr id="3" name="Content Placeholder 2"/>
          <p:cNvSpPr>
            <a:spLocks noGrp="1"/>
          </p:cNvSpPr>
          <p:nvPr>
            <p:ph sz="quarter" idx="13"/>
          </p:nvPr>
        </p:nvSpPr>
        <p:spPr>
          <a:xfrm>
            <a:off x="1334188" y="2766485"/>
            <a:ext cx="10363826" cy="3424107"/>
          </a:xfrm>
        </p:spPr>
        <p:txBody>
          <a:bodyPr/>
          <a:lstStyle/>
          <a:p>
            <a:r>
              <a:rPr lang="en-US" dirty="0" smtClean="0"/>
              <a:t>Overall, this was one of the more difficult kits. The instructions for this kit was a little confusing. Soldering the parts onto the board and locating were the easiest parts. The Antenna could be better built because the signal from the kit would not stay stable to get a clear radio station.</a:t>
            </a:r>
            <a:endParaRPr lang="en-US" dirty="0"/>
          </a:p>
        </p:txBody>
      </p:sp>
    </p:spTree>
    <p:extLst>
      <p:ext uri="{BB962C8B-B14F-4D97-AF65-F5344CB8AC3E}">
        <p14:creationId xmlns:p14="http://schemas.microsoft.com/office/powerpoint/2010/main" val="514015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682" y="-90934"/>
            <a:ext cx="9480331" cy="1596177"/>
          </a:xfrm>
        </p:spPr>
        <p:txBody>
          <a:bodyPr/>
          <a:lstStyle/>
          <a:p>
            <a:r>
              <a:rPr lang="en-US" dirty="0" smtClean="0"/>
              <a:t>Lab 10 – Piano Kit with 3 watt amplifier</a:t>
            </a:r>
            <a:br>
              <a:rPr lang="en-US" dirty="0" smtClean="0"/>
            </a:br>
            <a:r>
              <a:rPr lang="en-US" dirty="0" smtClean="0"/>
              <a:t>Lab Partner was seth wills</a:t>
            </a:r>
            <a:endParaRPr lang="en-US" dirty="0"/>
          </a:p>
        </p:txBody>
      </p:sp>
      <p:sp>
        <p:nvSpPr>
          <p:cNvPr id="3" name="Content Placeholder 2"/>
          <p:cNvSpPr>
            <a:spLocks noGrp="1"/>
          </p:cNvSpPr>
          <p:nvPr>
            <p:ph sz="quarter" idx="13"/>
          </p:nvPr>
        </p:nvSpPr>
        <p:spPr>
          <a:xfrm>
            <a:off x="139606" y="1187669"/>
            <a:ext cx="6156091" cy="5391807"/>
          </a:xfrm>
        </p:spPr>
        <p:txBody>
          <a:bodyPr>
            <a:normAutofit lnSpcReduction="10000"/>
          </a:bodyPr>
          <a:lstStyle/>
          <a:p>
            <a:r>
              <a:rPr lang="en-US" dirty="0" smtClean="0"/>
              <a:t>The purpose of this lab is </a:t>
            </a:r>
            <a:r>
              <a:rPr lang="en-US" dirty="0"/>
              <a:t>Build and test Piano Kit with 3 watt </a:t>
            </a:r>
            <a:r>
              <a:rPr lang="en-US" dirty="0" smtClean="0"/>
              <a:t>amplifier</a:t>
            </a:r>
          </a:p>
          <a:p>
            <a:pPr marL="0" indent="0">
              <a:buNone/>
            </a:pPr>
            <a:r>
              <a:rPr lang="en-US" dirty="0"/>
              <a:t/>
            </a:r>
            <a:br>
              <a:rPr lang="en-US" dirty="0"/>
            </a:br>
            <a:r>
              <a:rPr lang="en-US" dirty="0" smtClean="0"/>
              <a:t>Equipment needed: </a:t>
            </a:r>
          </a:p>
          <a:p>
            <a:pPr marL="0" indent="0">
              <a:buNone/>
            </a:pPr>
            <a:r>
              <a:rPr lang="en-US" dirty="0"/>
              <a:t>	</a:t>
            </a:r>
            <a:r>
              <a:rPr lang="en-US" dirty="0" smtClean="0"/>
              <a:t>Piano </a:t>
            </a:r>
            <a:r>
              <a:rPr lang="en-US" dirty="0"/>
              <a:t>Kit with 3 watt </a:t>
            </a:r>
            <a:r>
              <a:rPr lang="en-US" dirty="0" smtClean="0"/>
              <a:t>amplifier</a:t>
            </a:r>
          </a:p>
          <a:p>
            <a:pPr marL="0" indent="0">
              <a:buNone/>
            </a:pPr>
            <a:r>
              <a:rPr lang="en-US" dirty="0" smtClean="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endParaRPr lang="en-US" dirty="0" smtClean="0"/>
          </a:p>
        </p:txBody>
      </p:sp>
      <p:pic>
        <p:nvPicPr>
          <p:cNvPr id="4" name="Picture 3"/>
          <p:cNvPicPr>
            <a:picLocks noChangeAspect="1"/>
          </p:cNvPicPr>
          <p:nvPr/>
        </p:nvPicPr>
        <p:blipFill>
          <a:blip r:embed="rId2"/>
          <a:stretch>
            <a:fillRect/>
          </a:stretch>
        </p:blipFill>
        <p:spPr>
          <a:xfrm>
            <a:off x="5862918" y="1678932"/>
            <a:ext cx="5474491" cy="4900544"/>
          </a:xfrm>
          <a:prstGeom prst="rect">
            <a:avLst/>
          </a:prstGeom>
        </p:spPr>
      </p:pic>
    </p:spTree>
    <p:extLst>
      <p:ext uri="{BB962C8B-B14F-4D97-AF65-F5344CB8AC3E}">
        <p14:creationId xmlns:p14="http://schemas.microsoft.com/office/powerpoint/2010/main" val="1230281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72" y="-253842"/>
            <a:ext cx="10364451" cy="1596177"/>
          </a:xfrm>
        </p:spPr>
        <p:txBody>
          <a:bodyPr/>
          <a:lstStyle/>
          <a:p>
            <a:r>
              <a:rPr lang="en-US" dirty="0" smtClean="0"/>
              <a:t>Lab 10 – Part 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72" y="1221827"/>
            <a:ext cx="5139559" cy="38546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896" y="1221827"/>
            <a:ext cx="5139559" cy="3854669"/>
          </a:xfrm>
          <a:prstGeom prst="rect">
            <a:avLst/>
          </a:prstGeom>
        </p:spPr>
      </p:pic>
      <p:sp>
        <p:nvSpPr>
          <p:cNvPr id="3" name="TextBox 2"/>
          <p:cNvSpPr txBox="1"/>
          <p:nvPr/>
        </p:nvSpPr>
        <p:spPr>
          <a:xfrm>
            <a:off x="1027522" y="5269584"/>
            <a:ext cx="5684363" cy="646331"/>
          </a:xfrm>
          <a:prstGeom prst="rect">
            <a:avLst/>
          </a:prstGeom>
          <a:noFill/>
        </p:spPr>
        <p:txBody>
          <a:bodyPr wrap="square" rtlCol="0">
            <a:spAutoFit/>
          </a:bodyPr>
          <a:lstStyle/>
          <a:p>
            <a:r>
              <a:rPr lang="en-US" dirty="0" smtClean="0"/>
              <a:t>This is the beginning of placing the parts through the board and soldering them</a:t>
            </a:r>
            <a:endParaRPr lang="en-US" dirty="0"/>
          </a:p>
        </p:txBody>
      </p:sp>
    </p:spTree>
    <p:extLst>
      <p:ext uri="{BB962C8B-B14F-4D97-AF65-F5344CB8AC3E}">
        <p14:creationId xmlns:p14="http://schemas.microsoft.com/office/powerpoint/2010/main" val="31715791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72" y="-117207"/>
            <a:ext cx="10364451" cy="1596177"/>
          </a:xfrm>
        </p:spPr>
        <p:txBody>
          <a:bodyPr/>
          <a:lstStyle/>
          <a:p>
            <a:r>
              <a:rPr lang="en-US" dirty="0"/>
              <a:t>Lab 10 – Part </a:t>
            </a:r>
            <a:r>
              <a:rPr lang="en-US" dirty="0" smtClean="0"/>
              <a:t>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81" y="1279970"/>
            <a:ext cx="4949925" cy="37124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597" y="1279971"/>
            <a:ext cx="5119610" cy="3712444"/>
          </a:xfrm>
          <a:prstGeom prst="rect">
            <a:avLst/>
          </a:prstGeom>
        </p:spPr>
      </p:pic>
    </p:spTree>
    <p:extLst>
      <p:ext uri="{BB962C8B-B14F-4D97-AF65-F5344CB8AC3E}">
        <p14:creationId xmlns:p14="http://schemas.microsoft.com/office/powerpoint/2010/main" val="23432371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285372"/>
            <a:ext cx="10364451" cy="1596177"/>
          </a:xfrm>
        </p:spPr>
        <p:txBody>
          <a:bodyPr/>
          <a:lstStyle/>
          <a:p>
            <a:r>
              <a:rPr lang="en-US" dirty="0"/>
              <a:t>Lab 10 – Part </a:t>
            </a:r>
            <a:r>
              <a:rPr lang="en-US" dirty="0" smtClean="0"/>
              <a:t>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93" y="1310805"/>
            <a:ext cx="5371267" cy="4028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39136" y="639397"/>
            <a:ext cx="4028451" cy="5371268"/>
          </a:xfrm>
          <a:prstGeom prst="rect">
            <a:avLst/>
          </a:prstGeom>
        </p:spPr>
      </p:pic>
      <p:sp>
        <p:nvSpPr>
          <p:cNvPr id="3" name="TextBox 2"/>
          <p:cNvSpPr txBox="1"/>
          <p:nvPr/>
        </p:nvSpPr>
        <p:spPr>
          <a:xfrm>
            <a:off x="1989056" y="5420412"/>
            <a:ext cx="9349940" cy="369332"/>
          </a:xfrm>
          <a:prstGeom prst="rect">
            <a:avLst/>
          </a:prstGeom>
          <a:noFill/>
        </p:spPr>
        <p:txBody>
          <a:bodyPr wrap="square" rtlCol="0">
            <a:spAutoFit/>
          </a:bodyPr>
          <a:lstStyle/>
          <a:p>
            <a:r>
              <a:rPr lang="en-US" dirty="0" smtClean="0"/>
              <a:t>This is the piano fully soldered with all the components on the board</a:t>
            </a:r>
            <a:endParaRPr lang="en-US" dirty="0"/>
          </a:p>
        </p:txBody>
      </p:sp>
    </p:spTree>
    <p:extLst>
      <p:ext uri="{BB962C8B-B14F-4D97-AF65-F5344CB8AC3E}">
        <p14:creationId xmlns:p14="http://schemas.microsoft.com/office/powerpoint/2010/main" val="41877086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90779"/>
            <a:ext cx="10364451" cy="1596177"/>
          </a:xfrm>
        </p:spPr>
        <p:txBody>
          <a:bodyPr/>
          <a:lstStyle/>
          <a:p>
            <a:r>
              <a:rPr lang="en-US" dirty="0"/>
              <a:t>Lab 10 – Part </a:t>
            </a:r>
            <a:r>
              <a:rPr lang="en-US" dirty="0" smtClean="0"/>
              <a:t>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97" y="1405398"/>
            <a:ext cx="5230868" cy="41016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17355" y="721787"/>
            <a:ext cx="4101663" cy="5468884"/>
          </a:xfrm>
          <a:prstGeom prst="rect">
            <a:avLst/>
          </a:prstGeom>
        </p:spPr>
      </p:pic>
    </p:spTree>
    <p:extLst>
      <p:ext uri="{BB962C8B-B14F-4D97-AF65-F5344CB8AC3E}">
        <p14:creationId xmlns:p14="http://schemas.microsoft.com/office/powerpoint/2010/main" val="2271490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20" y="-243331"/>
            <a:ext cx="10364451" cy="1596177"/>
          </a:xfrm>
        </p:spPr>
        <p:txBody>
          <a:bodyPr/>
          <a:lstStyle/>
          <a:p>
            <a:r>
              <a:rPr lang="en-US" dirty="0" smtClean="0"/>
              <a:t>Lab 10 – Part 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03" y="1226721"/>
            <a:ext cx="4808483" cy="3986409"/>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569" t="11144" r="27414"/>
          <a:stretch/>
        </p:blipFill>
        <p:spPr>
          <a:xfrm>
            <a:off x="5644054" y="1226722"/>
            <a:ext cx="5129049" cy="3986409"/>
          </a:xfrm>
          <a:prstGeom prst="rect">
            <a:avLst/>
          </a:prstGeom>
        </p:spPr>
      </p:pic>
      <p:sp>
        <p:nvSpPr>
          <p:cNvPr id="3" name="TextBox 2"/>
          <p:cNvSpPr txBox="1"/>
          <p:nvPr/>
        </p:nvSpPr>
        <p:spPr>
          <a:xfrm>
            <a:off x="1734532" y="5420412"/>
            <a:ext cx="8389856" cy="369332"/>
          </a:xfrm>
          <a:prstGeom prst="rect">
            <a:avLst/>
          </a:prstGeom>
          <a:noFill/>
        </p:spPr>
        <p:txBody>
          <a:bodyPr wrap="square" rtlCol="0">
            <a:spAutoFit/>
          </a:bodyPr>
          <a:lstStyle/>
          <a:p>
            <a:r>
              <a:rPr lang="en-US" dirty="0" smtClean="0"/>
              <a:t>This the 3 watt amplifier and the fully built piano. We assembled both circuits together </a:t>
            </a:r>
            <a:endParaRPr lang="en-US" dirty="0"/>
          </a:p>
        </p:txBody>
      </p:sp>
    </p:spTree>
    <p:extLst>
      <p:ext uri="{BB962C8B-B14F-4D97-AF65-F5344CB8AC3E}">
        <p14:creationId xmlns:p14="http://schemas.microsoft.com/office/powerpoint/2010/main" val="3637651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 observations</a:t>
            </a:r>
            <a:endParaRPr lang="en-US" dirty="0"/>
          </a:p>
        </p:txBody>
      </p:sp>
      <p:sp>
        <p:nvSpPr>
          <p:cNvPr id="3" name="Content Placeholder 2"/>
          <p:cNvSpPr>
            <a:spLocks noGrp="1"/>
          </p:cNvSpPr>
          <p:nvPr>
            <p:ph sz="quarter" idx="13"/>
          </p:nvPr>
        </p:nvSpPr>
        <p:spPr>
          <a:xfrm>
            <a:off x="914400" y="2608830"/>
            <a:ext cx="10363826" cy="3424107"/>
          </a:xfrm>
        </p:spPr>
        <p:txBody>
          <a:bodyPr/>
          <a:lstStyle/>
          <a:p>
            <a:r>
              <a:rPr lang="en-US" dirty="0" smtClean="0"/>
              <a:t>The input for the LED blinker is 9 volts and as you turn each potentiometer the led tend to flash back in forth  faster and we also had to double check that we did not put the </a:t>
            </a:r>
            <a:r>
              <a:rPr lang="en-US" dirty="0" err="1" smtClean="0"/>
              <a:t>led’s</a:t>
            </a:r>
            <a:r>
              <a:rPr lang="en-US" dirty="0" smtClean="0"/>
              <a:t> or capacitors in backwards. Instead of using a the standard 9 volt battery we decided to use the dc variable power supply to apply 9 volts to our circuit.</a:t>
            </a:r>
            <a:endParaRPr lang="en-US" dirty="0"/>
          </a:p>
        </p:txBody>
      </p:sp>
    </p:spTree>
    <p:extLst>
      <p:ext uri="{BB962C8B-B14F-4D97-AF65-F5344CB8AC3E}">
        <p14:creationId xmlns:p14="http://schemas.microsoft.com/office/powerpoint/2010/main" val="388578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175" y="481883"/>
            <a:ext cx="10364451" cy="1596177"/>
          </a:xfrm>
        </p:spPr>
        <p:txBody>
          <a:bodyPr/>
          <a:lstStyle/>
          <a:p>
            <a:pPr algn="l"/>
            <a:r>
              <a:rPr lang="en-US" dirty="0" smtClean="0"/>
              <a:t>Lab 10- Observations</a:t>
            </a:r>
            <a:endParaRPr lang="en-US" dirty="0"/>
          </a:p>
        </p:txBody>
      </p:sp>
      <p:sp>
        <p:nvSpPr>
          <p:cNvPr id="3" name="Content Placeholder 2"/>
          <p:cNvSpPr>
            <a:spLocks noGrp="1"/>
          </p:cNvSpPr>
          <p:nvPr>
            <p:ph sz="quarter" idx="13"/>
          </p:nvPr>
        </p:nvSpPr>
        <p:spPr>
          <a:xfrm>
            <a:off x="1039898" y="2766485"/>
            <a:ext cx="10363826" cy="3424107"/>
          </a:xfrm>
        </p:spPr>
        <p:txBody>
          <a:bodyPr/>
          <a:lstStyle/>
          <a:p>
            <a:r>
              <a:rPr lang="en-US" dirty="0" smtClean="0"/>
              <a:t>Overall we combined the 3 watt amplifier and the piano kit to amplify the sound of the piano. We noticed that the sound quality of the piano is not very good or not even with each sound. What could be improved with this lab is to adjust the resister values to adjust the sound quality.</a:t>
            </a:r>
            <a:endParaRPr lang="en-US" dirty="0"/>
          </a:p>
        </p:txBody>
      </p:sp>
    </p:spTree>
    <p:extLst>
      <p:ext uri="{BB962C8B-B14F-4D97-AF65-F5344CB8AC3E}">
        <p14:creationId xmlns:p14="http://schemas.microsoft.com/office/powerpoint/2010/main" val="1336575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103" y="-168165"/>
            <a:ext cx="10047890" cy="1596177"/>
          </a:xfrm>
        </p:spPr>
        <p:txBody>
          <a:bodyPr/>
          <a:lstStyle/>
          <a:p>
            <a:r>
              <a:rPr lang="en-US" dirty="0" smtClean="0"/>
              <a:t>Lab 11 – </a:t>
            </a:r>
            <a:r>
              <a:rPr lang="en-US" dirty="0" err="1" smtClean="0"/>
              <a:t>Wemake</a:t>
            </a:r>
            <a:r>
              <a:rPr lang="en-US" dirty="0" smtClean="0"/>
              <a:t> Regulated DC Power supply</a:t>
            </a:r>
            <a:br>
              <a:rPr lang="en-US" dirty="0" smtClean="0"/>
            </a:br>
            <a:r>
              <a:rPr lang="en-US" dirty="0" smtClean="0"/>
              <a:t>Lab Partner was seth wills</a:t>
            </a:r>
            <a:endParaRPr lang="en-US" dirty="0"/>
          </a:p>
        </p:txBody>
      </p:sp>
      <p:sp>
        <p:nvSpPr>
          <p:cNvPr id="3" name="Content Placeholder 2"/>
          <p:cNvSpPr>
            <a:spLocks noGrp="1"/>
          </p:cNvSpPr>
          <p:nvPr>
            <p:ph sz="quarter" idx="13"/>
          </p:nvPr>
        </p:nvSpPr>
        <p:spPr>
          <a:xfrm>
            <a:off x="139606" y="1428012"/>
            <a:ext cx="6156091" cy="5151464"/>
          </a:xfrm>
        </p:spPr>
        <p:txBody>
          <a:bodyPr>
            <a:normAutofit fontScale="92500" lnSpcReduction="10000"/>
          </a:bodyPr>
          <a:lstStyle/>
          <a:p>
            <a:r>
              <a:rPr lang="en-US" dirty="0" smtClean="0"/>
              <a:t>The purpose of this lab is </a:t>
            </a:r>
            <a:r>
              <a:rPr lang="en-US" dirty="0"/>
              <a:t>Build and test </a:t>
            </a:r>
            <a:r>
              <a:rPr lang="en-US" dirty="0" err="1"/>
              <a:t>Wemake</a:t>
            </a:r>
            <a:r>
              <a:rPr lang="en-US" dirty="0"/>
              <a:t> Regulated DC Power supply Kit</a:t>
            </a:r>
            <a:endParaRPr lang="en-US" dirty="0" smtClean="0"/>
          </a:p>
          <a:p>
            <a:pPr marL="0" indent="0">
              <a:buNone/>
            </a:pPr>
            <a:r>
              <a:rPr lang="en-US" dirty="0"/>
              <a:t/>
            </a:r>
            <a:br>
              <a:rPr lang="en-US" dirty="0"/>
            </a:br>
            <a:r>
              <a:rPr lang="en-US" dirty="0" smtClean="0"/>
              <a:t>Equipment needed: </a:t>
            </a:r>
          </a:p>
          <a:p>
            <a:pPr marL="0" indent="0">
              <a:buNone/>
            </a:pPr>
            <a:r>
              <a:rPr lang="en-US" dirty="0"/>
              <a:t>	</a:t>
            </a:r>
            <a:r>
              <a:rPr lang="en-US" dirty="0" err="1" smtClean="0"/>
              <a:t>Wemake</a:t>
            </a:r>
            <a:r>
              <a:rPr lang="en-US" dirty="0" smtClean="0"/>
              <a:t> </a:t>
            </a:r>
            <a:r>
              <a:rPr lang="en-US" dirty="0"/>
              <a:t>Regulated DC Power </a:t>
            </a:r>
            <a:r>
              <a:rPr lang="en-US" dirty="0" smtClean="0"/>
              <a:t>supply</a:t>
            </a:r>
          </a:p>
          <a:p>
            <a:pPr marL="0" indent="0">
              <a:buNone/>
            </a:pPr>
            <a:r>
              <a:rPr lang="en-US" dirty="0" smtClean="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endParaRPr lang="en-US" dirty="0" smtClean="0"/>
          </a:p>
        </p:txBody>
      </p:sp>
      <p:pic>
        <p:nvPicPr>
          <p:cNvPr id="4" name="Picture 3"/>
          <p:cNvPicPr>
            <a:picLocks noChangeAspect="1"/>
          </p:cNvPicPr>
          <p:nvPr/>
        </p:nvPicPr>
        <p:blipFill rotWithShape="1">
          <a:blip r:embed="rId2"/>
          <a:srcRect l="12673" t="10252" r="15259" b="-1"/>
          <a:stretch/>
        </p:blipFill>
        <p:spPr>
          <a:xfrm>
            <a:off x="5822731" y="2102069"/>
            <a:ext cx="5318433" cy="3731173"/>
          </a:xfrm>
          <a:prstGeom prst="rect">
            <a:avLst/>
          </a:prstGeom>
        </p:spPr>
      </p:pic>
    </p:spTree>
    <p:extLst>
      <p:ext uri="{BB962C8B-B14F-4D97-AF65-F5344CB8AC3E}">
        <p14:creationId xmlns:p14="http://schemas.microsoft.com/office/powerpoint/2010/main" val="9937886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27414"/>
            <a:ext cx="10364451" cy="1596177"/>
          </a:xfrm>
        </p:spPr>
        <p:txBody>
          <a:bodyPr/>
          <a:lstStyle/>
          <a:p>
            <a:r>
              <a:rPr lang="en-US" dirty="0"/>
              <a:t>Lab </a:t>
            </a:r>
            <a:r>
              <a:rPr lang="en-US" dirty="0" smtClean="0"/>
              <a:t>11 – Part 2</a:t>
            </a:r>
            <a:endParaRPr lang="en-US" dirty="0"/>
          </a:p>
        </p:txBody>
      </p:sp>
      <p:pic>
        <p:nvPicPr>
          <p:cNvPr id="4" name="Content Placeholder 3"/>
          <p:cNvPicPr>
            <a:picLocks noGrp="1" noChangeAspect="1"/>
          </p:cNvPicPr>
          <p:nvPr>
            <p:ph sz="quarter" idx="13"/>
          </p:nvPr>
        </p:nvPicPr>
        <p:blipFill>
          <a:blip r:embed="rId2"/>
          <a:stretch>
            <a:fillRect/>
          </a:stretch>
        </p:blipFill>
        <p:spPr>
          <a:xfrm>
            <a:off x="913774" y="1378990"/>
            <a:ext cx="4229817" cy="4065369"/>
          </a:xfrm>
          <a:prstGeom prst="rect">
            <a:avLst/>
          </a:prstGeom>
        </p:spPr>
      </p:pic>
      <p:pic>
        <p:nvPicPr>
          <p:cNvPr id="5" name="Picture 4"/>
          <p:cNvPicPr>
            <a:picLocks noChangeAspect="1"/>
          </p:cNvPicPr>
          <p:nvPr/>
        </p:nvPicPr>
        <p:blipFill>
          <a:blip r:embed="rId3"/>
          <a:stretch>
            <a:fillRect/>
          </a:stretch>
        </p:blipFill>
        <p:spPr>
          <a:xfrm>
            <a:off x="5593926" y="1378990"/>
            <a:ext cx="4926929" cy="4065369"/>
          </a:xfrm>
          <a:prstGeom prst="rect">
            <a:avLst/>
          </a:prstGeom>
        </p:spPr>
      </p:pic>
      <p:sp>
        <p:nvSpPr>
          <p:cNvPr id="6" name="TextBox 5"/>
          <p:cNvSpPr txBox="1"/>
          <p:nvPr/>
        </p:nvSpPr>
        <p:spPr>
          <a:xfrm>
            <a:off x="1008993" y="5917324"/>
            <a:ext cx="9511862" cy="369332"/>
          </a:xfrm>
          <a:prstGeom prst="rect">
            <a:avLst/>
          </a:prstGeom>
          <a:noFill/>
        </p:spPr>
        <p:txBody>
          <a:bodyPr wrap="square" rtlCol="0">
            <a:spAutoFit/>
          </a:bodyPr>
          <a:lstStyle/>
          <a:p>
            <a:pPr algn="ctr"/>
            <a:r>
              <a:rPr lang="en-US" dirty="0" smtClean="0"/>
              <a:t>Top and bottom of the power supply circuit board</a:t>
            </a:r>
            <a:endParaRPr lang="en-US" dirty="0"/>
          </a:p>
        </p:txBody>
      </p:sp>
    </p:spTree>
    <p:extLst>
      <p:ext uri="{BB962C8B-B14F-4D97-AF65-F5344CB8AC3E}">
        <p14:creationId xmlns:p14="http://schemas.microsoft.com/office/powerpoint/2010/main" val="3864946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27414"/>
            <a:ext cx="10364451" cy="1596177"/>
          </a:xfrm>
        </p:spPr>
        <p:txBody>
          <a:bodyPr/>
          <a:lstStyle/>
          <a:p>
            <a:r>
              <a:rPr lang="en-US" dirty="0"/>
              <a:t>Lab </a:t>
            </a:r>
            <a:r>
              <a:rPr lang="en-US" dirty="0" smtClean="0"/>
              <a:t>11 – Part 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96355" y="1027025"/>
            <a:ext cx="4526678" cy="45550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038640"/>
            <a:ext cx="4340774" cy="4554484"/>
          </a:xfrm>
          <a:prstGeom prst="rect">
            <a:avLst/>
          </a:prstGeom>
        </p:spPr>
      </p:pic>
    </p:spTree>
    <p:extLst>
      <p:ext uri="{BB962C8B-B14F-4D97-AF65-F5344CB8AC3E}">
        <p14:creationId xmlns:p14="http://schemas.microsoft.com/office/powerpoint/2010/main" val="41225848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27414"/>
            <a:ext cx="10364451" cy="1596177"/>
          </a:xfrm>
        </p:spPr>
        <p:txBody>
          <a:bodyPr/>
          <a:lstStyle/>
          <a:p>
            <a:r>
              <a:rPr lang="en-US" dirty="0"/>
              <a:t>Lab </a:t>
            </a:r>
            <a:r>
              <a:rPr lang="en-US" dirty="0" smtClean="0"/>
              <a:t>11 – Part 4</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64518" y="1268763"/>
            <a:ext cx="4132392" cy="409151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268763"/>
            <a:ext cx="4340773" cy="4091513"/>
          </a:xfrm>
          <a:prstGeom prst="rect">
            <a:avLst/>
          </a:prstGeom>
        </p:spPr>
      </p:pic>
    </p:spTree>
    <p:extLst>
      <p:ext uri="{BB962C8B-B14F-4D97-AF65-F5344CB8AC3E}">
        <p14:creationId xmlns:p14="http://schemas.microsoft.com/office/powerpoint/2010/main" val="19757663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27414"/>
            <a:ext cx="10364451" cy="1596177"/>
          </a:xfrm>
        </p:spPr>
        <p:txBody>
          <a:bodyPr/>
          <a:lstStyle/>
          <a:p>
            <a:r>
              <a:rPr lang="en-US" dirty="0"/>
              <a:t>Lab </a:t>
            </a:r>
            <a:r>
              <a:rPr lang="en-US" dirty="0" smtClean="0"/>
              <a:t>11 – Part 5</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6827"/>
          <a:stretch/>
        </p:blipFill>
        <p:spPr>
          <a:xfrm>
            <a:off x="913774" y="1177160"/>
            <a:ext cx="4337489" cy="41305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173" y="1177160"/>
            <a:ext cx="4495142" cy="4130564"/>
          </a:xfrm>
          <a:prstGeom prst="rect">
            <a:avLst/>
          </a:prstGeom>
        </p:spPr>
      </p:pic>
      <p:sp>
        <p:nvSpPr>
          <p:cNvPr id="8" name="TextBox 7"/>
          <p:cNvSpPr txBox="1"/>
          <p:nvPr/>
        </p:nvSpPr>
        <p:spPr>
          <a:xfrm>
            <a:off x="913773" y="5791200"/>
            <a:ext cx="9598541" cy="369332"/>
          </a:xfrm>
          <a:prstGeom prst="rect">
            <a:avLst/>
          </a:prstGeom>
          <a:noFill/>
        </p:spPr>
        <p:txBody>
          <a:bodyPr wrap="square" rtlCol="0">
            <a:spAutoFit/>
          </a:bodyPr>
          <a:lstStyle/>
          <a:p>
            <a:pPr algn="ctr"/>
            <a:r>
              <a:rPr lang="en-US" dirty="0" smtClean="0"/>
              <a:t>Completed DC power supply</a:t>
            </a:r>
            <a:endParaRPr lang="en-US" dirty="0"/>
          </a:p>
        </p:txBody>
      </p:sp>
    </p:spTree>
    <p:extLst>
      <p:ext uri="{BB962C8B-B14F-4D97-AF65-F5344CB8AC3E}">
        <p14:creationId xmlns:p14="http://schemas.microsoft.com/office/powerpoint/2010/main" val="38270194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27414"/>
            <a:ext cx="10364451" cy="1596177"/>
          </a:xfrm>
        </p:spPr>
        <p:txBody>
          <a:bodyPr/>
          <a:lstStyle/>
          <a:p>
            <a:r>
              <a:rPr lang="en-US" dirty="0"/>
              <a:t>Lab </a:t>
            </a:r>
            <a:r>
              <a:rPr lang="en-US" dirty="0" smtClean="0"/>
              <a:t>11 – Part 6</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74" y="1384736"/>
            <a:ext cx="4824250" cy="39545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384735"/>
            <a:ext cx="4803229" cy="3954519"/>
          </a:xfrm>
          <a:prstGeom prst="rect">
            <a:avLst/>
          </a:prstGeom>
        </p:spPr>
      </p:pic>
      <p:sp>
        <p:nvSpPr>
          <p:cNvPr id="5" name="TextBox 4"/>
          <p:cNvSpPr txBox="1"/>
          <p:nvPr/>
        </p:nvSpPr>
        <p:spPr>
          <a:xfrm>
            <a:off x="913774" y="5980386"/>
            <a:ext cx="9985454" cy="369332"/>
          </a:xfrm>
          <a:prstGeom prst="rect">
            <a:avLst/>
          </a:prstGeom>
          <a:noFill/>
        </p:spPr>
        <p:txBody>
          <a:bodyPr wrap="square" rtlCol="0">
            <a:spAutoFit/>
          </a:bodyPr>
          <a:lstStyle/>
          <a:p>
            <a:pPr algn="ctr"/>
            <a:r>
              <a:rPr lang="en-US" dirty="0" smtClean="0"/>
              <a:t>Power supply readings from taken from digital multi-meter</a:t>
            </a:r>
            <a:endParaRPr lang="en-US" dirty="0"/>
          </a:p>
        </p:txBody>
      </p:sp>
    </p:spTree>
    <p:extLst>
      <p:ext uri="{BB962C8B-B14F-4D97-AF65-F5344CB8AC3E}">
        <p14:creationId xmlns:p14="http://schemas.microsoft.com/office/powerpoint/2010/main" val="13980301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27414"/>
            <a:ext cx="10364451" cy="1596177"/>
          </a:xfrm>
        </p:spPr>
        <p:txBody>
          <a:bodyPr/>
          <a:lstStyle/>
          <a:p>
            <a:r>
              <a:rPr lang="en-US" dirty="0"/>
              <a:t>Lab </a:t>
            </a:r>
            <a:r>
              <a:rPr lang="en-US" dirty="0" smtClean="0"/>
              <a:t>11 – Part 7</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702" y="935421"/>
            <a:ext cx="6952593" cy="4792718"/>
          </a:xfrm>
          <a:prstGeom prst="rect">
            <a:avLst/>
          </a:prstGeom>
        </p:spPr>
      </p:pic>
      <p:sp>
        <p:nvSpPr>
          <p:cNvPr id="6" name="TextBox 5"/>
          <p:cNvSpPr txBox="1"/>
          <p:nvPr/>
        </p:nvSpPr>
        <p:spPr>
          <a:xfrm>
            <a:off x="2619702" y="6011918"/>
            <a:ext cx="6976243" cy="369332"/>
          </a:xfrm>
          <a:prstGeom prst="rect">
            <a:avLst/>
          </a:prstGeom>
          <a:noFill/>
        </p:spPr>
        <p:txBody>
          <a:bodyPr wrap="square" rtlCol="0">
            <a:spAutoFit/>
          </a:bodyPr>
          <a:lstStyle/>
          <a:p>
            <a:r>
              <a:rPr lang="en-US" dirty="0" smtClean="0"/>
              <a:t>Completed audio detector being power by the assembled power supply</a:t>
            </a:r>
            <a:endParaRPr lang="en-US" dirty="0"/>
          </a:p>
        </p:txBody>
      </p:sp>
    </p:spTree>
    <p:extLst>
      <p:ext uri="{BB962C8B-B14F-4D97-AF65-F5344CB8AC3E}">
        <p14:creationId xmlns:p14="http://schemas.microsoft.com/office/powerpoint/2010/main" val="23554078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175" y="481883"/>
            <a:ext cx="10364451" cy="1596177"/>
          </a:xfrm>
        </p:spPr>
        <p:txBody>
          <a:bodyPr/>
          <a:lstStyle/>
          <a:p>
            <a:pPr algn="l"/>
            <a:r>
              <a:rPr lang="en-US" dirty="0" smtClean="0"/>
              <a:t>Lab 11- Observations</a:t>
            </a:r>
            <a:endParaRPr lang="en-US" dirty="0"/>
          </a:p>
        </p:txBody>
      </p:sp>
      <p:sp>
        <p:nvSpPr>
          <p:cNvPr id="3" name="Content Placeholder 2"/>
          <p:cNvSpPr>
            <a:spLocks noGrp="1"/>
          </p:cNvSpPr>
          <p:nvPr>
            <p:ph sz="quarter" idx="13"/>
          </p:nvPr>
        </p:nvSpPr>
        <p:spPr>
          <a:xfrm>
            <a:off x="1039898" y="2766485"/>
            <a:ext cx="10363826" cy="3424107"/>
          </a:xfrm>
        </p:spPr>
        <p:txBody>
          <a:bodyPr/>
          <a:lstStyle/>
          <a:p>
            <a:r>
              <a:rPr lang="en-US" dirty="0" smtClean="0"/>
              <a:t>Overall this is one of the best labs that we did. We noticed after the power supply was built that instead of the variable measurement of 0 to 15 </a:t>
            </a:r>
            <a:r>
              <a:rPr lang="en-US" dirty="0" err="1" smtClean="0"/>
              <a:t>vdc</a:t>
            </a:r>
            <a:r>
              <a:rPr lang="en-US" dirty="0" smtClean="0"/>
              <a:t>. The power supply actually went up to 18 volts. We decided to test another circuit using the power supply to see if it was actually functional and it was. Assembling the inside of the power supply was a little difficult because the instruction weren’t very clear </a:t>
            </a:r>
            <a:endParaRPr lang="en-US" dirty="0"/>
          </a:p>
        </p:txBody>
      </p:sp>
    </p:spTree>
    <p:extLst>
      <p:ext uri="{BB962C8B-B14F-4D97-AF65-F5344CB8AC3E}">
        <p14:creationId xmlns:p14="http://schemas.microsoft.com/office/powerpoint/2010/main" val="1751401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103" y="-168165"/>
            <a:ext cx="10047890" cy="1596177"/>
          </a:xfrm>
        </p:spPr>
        <p:txBody>
          <a:bodyPr/>
          <a:lstStyle/>
          <a:p>
            <a:r>
              <a:rPr lang="en-US" dirty="0" smtClean="0"/>
              <a:t>Lab 12 – Siren Code Oscillator</a:t>
            </a:r>
            <a:br>
              <a:rPr lang="en-US" dirty="0" smtClean="0"/>
            </a:br>
            <a:r>
              <a:rPr lang="en-US" dirty="0" smtClean="0"/>
              <a:t>Lab Partner was seth wills</a:t>
            </a:r>
            <a:endParaRPr lang="en-US" dirty="0"/>
          </a:p>
        </p:txBody>
      </p:sp>
      <p:sp>
        <p:nvSpPr>
          <p:cNvPr id="3" name="Content Placeholder 2"/>
          <p:cNvSpPr>
            <a:spLocks noGrp="1"/>
          </p:cNvSpPr>
          <p:nvPr>
            <p:ph sz="quarter" idx="13"/>
          </p:nvPr>
        </p:nvSpPr>
        <p:spPr>
          <a:xfrm>
            <a:off x="139606" y="1428012"/>
            <a:ext cx="6156091" cy="5151464"/>
          </a:xfrm>
        </p:spPr>
        <p:txBody>
          <a:bodyPr>
            <a:normAutofit fontScale="92500" lnSpcReduction="10000"/>
          </a:bodyPr>
          <a:lstStyle/>
          <a:p>
            <a:r>
              <a:rPr lang="en-US" dirty="0" smtClean="0"/>
              <a:t>The purpose of this lab is </a:t>
            </a:r>
            <a:r>
              <a:rPr lang="en-US" dirty="0"/>
              <a:t>Build and test Siren Code </a:t>
            </a:r>
            <a:r>
              <a:rPr lang="en-US" dirty="0" smtClean="0"/>
              <a:t>Oscillator</a:t>
            </a:r>
          </a:p>
          <a:p>
            <a:pPr marL="0" indent="0">
              <a:buNone/>
            </a:pPr>
            <a:r>
              <a:rPr lang="en-US" dirty="0"/>
              <a:t/>
            </a:r>
            <a:br>
              <a:rPr lang="en-US" dirty="0"/>
            </a:br>
            <a:r>
              <a:rPr lang="en-US" dirty="0" smtClean="0"/>
              <a:t>Equipment needed: </a:t>
            </a:r>
          </a:p>
          <a:p>
            <a:pPr marL="0" indent="0">
              <a:buNone/>
            </a:pPr>
            <a:r>
              <a:rPr lang="en-US" dirty="0"/>
              <a:t>	</a:t>
            </a:r>
            <a:r>
              <a:rPr lang="en-US" dirty="0" smtClean="0"/>
              <a:t>Siren </a:t>
            </a:r>
            <a:r>
              <a:rPr lang="en-US" dirty="0"/>
              <a:t>Code </a:t>
            </a:r>
            <a:r>
              <a:rPr lang="en-US" dirty="0" smtClean="0"/>
              <a:t>Oscillator</a:t>
            </a:r>
          </a:p>
          <a:p>
            <a:pPr marL="0" indent="0">
              <a:buNone/>
            </a:pPr>
            <a:r>
              <a:rPr lang="en-US" dirty="0" smtClean="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295697" y="1620523"/>
            <a:ext cx="5143500" cy="4766441"/>
          </a:xfrm>
          <a:prstGeom prst="rect">
            <a:avLst/>
          </a:prstGeom>
        </p:spPr>
      </p:pic>
    </p:spTree>
    <p:extLst>
      <p:ext uri="{BB962C8B-B14F-4D97-AF65-F5344CB8AC3E}">
        <p14:creationId xmlns:p14="http://schemas.microsoft.com/office/powerpoint/2010/main" val="3757937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023" y="-90934"/>
            <a:ext cx="10364451" cy="1596177"/>
          </a:xfrm>
        </p:spPr>
        <p:txBody>
          <a:bodyPr/>
          <a:lstStyle/>
          <a:p>
            <a:r>
              <a:rPr lang="en-US" dirty="0" smtClean="0"/>
              <a:t>Lab 2 – Building the Solder Practice kit</a:t>
            </a:r>
            <a:br>
              <a:rPr lang="en-US" dirty="0" smtClean="0"/>
            </a:br>
            <a:r>
              <a:rPr lang="en-US" dirty="0" smtClean="0"/>
              <a:t>Lab Partner was </a:t>
            </a:r>
            <a:r>
              <a:rPr lang="en-US" dirty="0" err="1" smtClean="0"/>
              <a:t>seth</a:t>
            </a:r>
            <a:r>
              <a:rPr lang="en-US" dirty="0" smtClean="0"/>
              <a:t> wills</a:t>
            </a:r>
            <a:endParaRPr lang="en-US" dirty="0"/>
          </a:p>
        </p:txBody>
      </p:sp>
      <p:sp>
        <p:nvSpPr>
          <p:cNvPr id="3" name="Content Placeholder 2"/>
          <p:cNvSpPr>
            <a:spLocks noGrp="1"/>
          </p:cNvSpPr>
          <p:nvPr>
            <p:ph sz="quarter" idx="13"/>
          </p:nvPr>
        </p:nvSpPr>
        <p:spPr>
          <a:xfrm>
            <a:off x="538999" y="1599836"/>
            <a:ext cx="6208643" cy="4706370"/>
          </a:xfrm>
        </p:spPr>
        <p:txBody>
          <a:bodyPr>
            <a:normAutofit fontScale="85000" lnSpcReduction="10000"/>
          </a:bodyPr>
          <a:lstStyle/>
          <a:p>
            <a:r>
              <a:rPr lang="en-US" dirty="0" smtClean="0"/>
              <a:t>The purpose of this lab is to build the solder practice kit</a:t>
            </a:r>
          </a:p>
          <a:p>
            <a:r>
              <a:rPr lang="en-US" dirty="0" smtClean="0"/>
              <a:t>Equipment needed: </a:t>
            </a:r>
          </a:p>
          <a:p>
            <a:pPr marL="0" indent="0">
              <a:buNone/>
            </a:pPr>
            <a:r>
              <a:rPr lang="en-US" dirty="0"/>
              <a:t>	</a:t>
            </a:r>
            <a:r>
              <a:rPr lang="en-US" dirty="0" smtClean="0"/>
              <a:t>Solder practice kit</a:t>
            </a:r>
          </a:p>
          <a:p>
            <a:pPr marL="0" indent="0">
              <a:buNone/>
            </a:pPr>
            <a:r>
              <a:rPr lang="en-US" dirty="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r>
              <a:rPr lang="en-US" dirty="0"/>
              <a:t>	</a:t>
            </a:r>
            <a:r>
              <a:rPr lang="en-US" dirty="0" smtClean="0"/>
              <a:t>Dc Variable Power Supply</a:t>
            </a:r>
          </a:p>
          <a:p>
            <a:pPr marL="0" indent="0">
              <a:buNone/>
            </a:pP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519" y="1505243"/>
            <a:ext cx="4684955" cy="5068612"/>
          </a:xfrm>
          <a:prstGeom prst="rect">
            <a:avLst/>
          </a:prstGeom>
        </p:spPr>
      </p:pic>
    </p:spTree>
    <p:extLst>
      <p:ext uri="{BB962C8B-B14F-4D97-AF65-F5344CB8AC3E}">
        <p14:creationId xmlns:p14="http://schemas.microsoft.com/office/powerpoint/2010/main" val="26913948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27414"/>
            <a:ext cx="10364451" cy="1596177"/>
          </a:xfrm>
        </p:spPr>
        <p:txBody>
          <a:bodyPr/>
          <a:lstStyle/>
          <a:p>
            <a:r>
              <a:rPr lang="en-US" dirty="0"/>
              <a:t>Lab </a:t>
            </a:r>
            <a:r>
              <a:rPr lang="en-US" dirty="0" smtClean="0"/>
              <a:t>12 – Part 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100" y="1268761"/>
            <a:ext cx="4358508" cy="41978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28489" y="1268762"/>
            <a:ext cx="4197855" cy="4197854"/>
          </a:xfrm>
          <a:prstGeom prst="rect">
            <a:avLst/>
          </a:prstGeom>
        </p:spPr>
      </p:pic>
      <p:sp>
        <p:nvSpPr>
          <p:cNvPr id="6" name="TextBox 5"/>
          <p:cNvSpPr txBox="1"/>
          <p:nvPr/>
        </p:nvSpPr>
        <p:spPr>
          <a:xfrm>
            <a:off x="1565655" y="5959366"/>
            <a:ext cx="9060688" cy="369332"/>
          </a:xfrm>
          <a:prstGeom prst="rect">
            <a:avLst/>
          </a:prstGeom>
          <a:noFill/>
        </p:spPr>
        <p:txBody>
          <a:bodyPr wrap="square" rtlCol="0">
            <a:spAutoFit/>
          </a:bodyPr>
          <a:lstStyle/>
          <a:p>
            <a:pPr algn="ctr"/>
            <a:r>
              <a:rPr lang="en-US" dirty="0" smtClean="0"/>
              <a:t>Front and back of the siren circuit incomplete</a:t>
            </a:r>
            <a:endParaRPr lang="en-US" dirty="0"/>
          </a:p>
        </p:txBody>
      </p:sp>
    </p:spTree>
    <p:extLst>
      <p:ext uri="{BB962C8B-B14F-4D97-AF65-F5344CB8AC3E}">
        <p14:creationId xmlns:p14="http://schemas.microsoft.com/office/powerpoint/2010/main" val="11735904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27414"/>
            <a:ext cx="10364451" cy="1596177"/>
          </a:xfrm>
        </p:spPr>
        <p:txBody>
          <a:bodyPr/>
          <a:lstStyle/>
          <a:p>
            <a:r>
              <a:rPr lang="en-US" dirty="0"/>
              <a:t>Lab </a:t>
            </a:r>
            <a:r>
              <a:rPr lang="en-US" dirty="0" smtClean="0"/>
              <a:t>12 – Part 2</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22567" y="586844"/>
            <a:ext cx="4091513" cy="545535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706926" y="788973"/>
            <a:ext cx="4091513" cy="5051089"/>
          </a:xfrm>
          <a:prstGeom prst="rect">
            <a:avLst/>
          </a:prstGeom>
        </p:spPr>
      </p:pic>
      <p:sp>
        <p:nvSpPr>
          <p:cNvPr id="8" name="TextBox 7"/>
          <p:cNvSpPr txBox="1"/>
          <p:nvPr/>
        </p:nvSpPr>
        <p:spPr>
          <a:xfrm>
            <a:off x="2296509" y="5644055"/>
            <a:ext cx="7598979" cy="369332"/>
          </a:xfrm>
          <a:prstGeom prst="rect">
            <a:avLst/>
          </a:prstGeom>
          <a:noFill/>
        </p:spPr>
        <p:txBody>
          <a:bodyPr wrap="square" rtlCol="0">
            <a:spAutoFit/>
          </a:bodyPr>
          <a:lstStyle/>
          <a:p>
            <a:pPr algn="ctr"/>
            <a:r>
              <a:rPr lang="en-US" dirty="0" smtClean="0"/>
              <a:t>This is the completed siren circuit </a:t>
            </a:r>
            <a:endParaRPr lang="en-US" dirty="0"/>
          </a:p>
        </p:txBody>
      </p:sp>
    </p:spTree>
    <p:extLst>
      <p:ext uri="{BB962C8B-B14F-4D97-AF65-F5344CB8AC3E}">
        <p14:creationId xmlns:p14="http://schemas.microsoft.com/office/powerpoint/2010/main" val="17210218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770915"/>
            <a:ext cx="10364451" cy="1596177"/>
          </a:xfrm>
        </p:spPr>
        <p:txBody>
          <a:bodyPr/>
          <a:lstStyle/>
          <a:p>
            <a:r>
              <a:rPr lang="en-US" dirty="0" smtClean="0"/>
              <a:t>Lab 12 - Observations</a:t>
            </a:r>
            <a:endParaRPr lang="en-US" dirty="0"/>
          </a:p>
        </p:txBody>
      </p:sp>
      <p:sp>
        <p:nvSpPr>
          <p:cNvPr id="3" name="Content Placeholder 2"/>
          <p:cNvSpPr>
            <a:spLocks noGrp="1"/>
          </p:cNvSpPr>
          <p:nvPr>
            <p:ph sz="quarter" idx="13"/>
          </p:nvPr>
        </p:nvSpPr>
        <p:spPr>
          <a:xfrm>
            <a:off x="1123981" y="2682403"/>
            <a:ext cx="10363826" cy="3424107"/>
          </a:xfrm>
        </p:spPr>
        <p:txBody>
          <a:bodyPr/>
          <a:lstStyle/>
          <a:p>
            <a:r>
              <a:rPr lang="en-US" dirty="0" smtClean="0"/>
              <a:t>This was one of the easiest labs that we did. The siren Oscillator depicts a siren as the output such as an emergency personnel vehicle and if you switch the switch it translates into mores code. The hardest part of this lab was soldering the wires to the components hanging outside the circuit board</a:t>
            </a:r>
            <a:endParaRPr lang="en-US" dirty="0"/>
          </a:p>
        </p:txBody>
      </p:sp>
    </p:spTree>
    <p:extLst>
      <p:ext uri="{BB962C8B-B14F-4D97-AF65-F5344CB8AC3E}">
        <p14:creationId xmlns:p14="http://schemas.microsoft.com/office/powerpoint/2010/main" val="3075265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103" y="-168165"/>
            <a:ext cx="10047890" cy="1596177"/>
          </a:xfrm>
        </p:spPr>
        <p:txBody>
          <a:bodyPr/>
          <a:lstStyle/>
          <a:p>
            <a:r>
              <a:rPr lang="en-US" dirty="0" smtClean="0"/>
              <a:t>Lab 13 – Tube Amplifier</a:t>
            </a:r>
            <a:br>
              <a:rPr lang="en-US" dirty="0" smtClean="0"/>
            </a:br>
            <a:r>
              <a:rPr lang="en-US" dirty="0" smtClean="0"/>
              <a:t>Lab Partner was seth wills</a:t>
            </a:r>
            <a:endParaRPr lang="en-US" dirty="0"/>
          </a:p>
        </p:txBody>
      </p:sp>
      <p:sp>
        <p:nvSpPr>
          <p:cNvPr id="3" name="Content Placeholder 2"/>
          <p:cNvSpPr>
            <a:spLocks noGrp="1"/>
          </p:cNvSpPr>
          <p:nvPr>
            <p:ph sz="quarter" idx="13"/>
          </p:nvPr>
        </p:nvSpPr>
        <p:spPr>
          <a:xfrm>
            <a:off x="139606" y="1428012"/>
            <a:ext cx="6156091" cy="5151464"/>
          </a:xfrm>
        </p:spPr>
        <p:txBody>
          <a:bodyPr>
            <a:normAutofit fontScale="92500" lnSpcReduction="10000"/>
          </a:bodyPr>
          <a:lstStyle/>
          <a:p>
            <a:r>
              <a:rPr lang="en-US" dirty="0" smtClean="0"/>
              <a:t>The purpose of this lab is </a:t>
            </a:r>
            <a:r>
              <a:rPr lang="en-US" dirty="0"/>
              <a:t>Build and test </a:t>
            </a:r>
            <a:r>
              <a:rPr lang="en-US" dirty="0" smtClean="0"/>
              <a:t>Tube Amplifier </a:t>
            </a:r>
            <a:r>
              <a:rPr lang="en-US" dirty="0"/>
              <a:t>Kit</a:t>
            </a:r>
            <a:endParaRPr lang="en-US" dirty="0" smtClean="0"/>
          </a:p>
          <a:p>
            <a:pPr marL="0" indent="0">
              <a:buNone/>
            </a:pPr>
            <a:r>
              <a:rPr lang="en-US" dirty="0"/>
              <a:t/>
            </a:r>
            <a:br>
              <a:rPr lang="en-US" dirty="0"/>
            </a:br>
            <a:r>
              <a:rPr lang="en-US" dirty="0" smtClean="0"/>
              <a:t>Equipment needed: </a:t>
            </a:r>
          </a:p>
          <a:p>
            <a:pPr marL="0" indent="0">
              <a:buNone/>
            </a:pPr>
            <a:r>
              <a:rPr lang="en-US" dirty="0"/>
              <a:t>	</a:t>
            </a:r>
            <a:r>
              <a:rPr lang="en-US" dirty="0" smtClean="0"/>
              <a:t>6n3-buf Tube </a:t>
            </a:r>
            <a:r>
              <a:rPr lang="en-US" dirty="0"/>
              <a:t>Amplifier Kit</a:t>
            </a:r>
          </a:p>
          <a:p>
            <a:pPr marL="0" indent="0">
              <a:buNone/>
            </a:pPr>
            <a:r>
              <a:rPr lang="en-US" dirty="0" smtClean="0"/>
              <a:t> 	</a:t>
            </a:r>
            <a:r>
              <a:rPr lang="en-US" dirty="0" err="1" smtClean="0"/>
              <a:t>weller</a:t>
            </a:r>
            <a:r>
              <a:rPr lang="en-US" dirty="0" smtClean="0"/>
              <a:t> wes51 soldering iron</a:t>
            </a:r>
          </a:p>
          <a:p>
            <a:pPr marL="0" indent="0">
              <a:buNone/>
            </a:pPr>
            <a:r>
              <a:rPr lang="en-US" dirty="0" smtClean="0"/>
              <a:t>	60/40 solder</a:t>
            </a:r>
          </a:p>
          <a:p>
            <a:pPr marL="0" indent="0">
              <a:buNone/>
            </a:pPr>
            <a:r>
              <a:rPr lang="en-US" dirty="0"/>
              <a:t>	</a:t>
            </a:r>
            <a:r>
              <a:rPr lang="en-US" dirty="0" smtClean="0"/>
              <a:t>Soldering stand</a:t>
            </a:r>
          </a:p>
          <a:p>
            <a:pPr marL="0" indent="0">
              <a:buNone/>
            </a:pPr>
            <a:r>
              <a:rPr lang="en-US" dirty="0"/>
              <a:t>	</a:t>
            </a:r>
            <a:r>
              <a:rPr lang="en-US" dirty="0" smtClean="0"/>
              <a:t>Solder Wick</a:t>
            </a:r>
          </a:p>
          <a:p>
            <a:pPr marL="0" indent="0">
              <a:buNone/>
            </a:pPr>
            <a:r>
              <a:rPr lang="en-US" dirty="0" smtClean="0"/>
              <a:t>	Solder paste</a:t>
            </a:r>
          </a:p>
          <a:p>
            <a:pPr marL="0" indent="0">
              <a:buNone/>
            </a:pPr>
            <a:r>
              <a:rPr lang="en-US" dirty="0"/>
              <a:t>	</a:t>
            </a:r>
            <a:r>
              <a:rPr lang="en-US" dirty="0" err="1" smtClean="0"/>
              <a:t>Desoldering</a:t>
            </a:r>
            <a:r>
              <a:rPr lang="en-US" dirty="0" smtClean="0"/>
              <a:t> pump</a:t>
            </a:r>
          </a:p>
          <a:p>
            <a:pPr marL="0" indent="0">
              <a:buNone/>
            </a:pPr>
            <a:r>
              <a:rPr lang="en-US" dirty="0"/>
              <a:t>	</a:t>
            </a:r>
            <a:r>
              <a:rPr lang="en-US" dirty="0" smtClean="0"/>
              <a:t>Soldering sponge</a:t>
            </a:r>
          </a:p>
          <a:p>
            <a:pPr marL="0" indent="0">
              <a:buNone/>
            </a:pPr>
            <a:endParaRPr lang="en-US"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49" y="1969992"/>
            <a:ext cx="4256690" cy="4067503"/>
          </a:xfrm>
          <a:prstGeom prst="rect">
            <a:avLst/>
          </a:prstGeom>
        </p:spPr>
      </p:pic>
    </p:spTree>
    <p:extLst>
      <p:ext uri="{BB962C8B-B14F-4D97-AF65-F5344CB8AC3E}">
        <p14:creationId xmlns:p14="http://schemas.microsoft.com/office/powerpoint/2010/main" val="32156001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13 </a:t>
            </a:r>
            <a:r>
              <a:rPr lang="en-US" dirty="0" smtClean="0"/>
              <a:t>part 1 – </a:t>
            </a:r>
            <a:r>
              <a:rPr lang="en-US" dirty="0"/>
              <a:t>Tube Amplifier</a:t>
            </a:r>
            <a:br>
              <a:rPr lang="en-US" dirty="0"/>
            </a:br>
            <a:r>
              <a:rPr lang="en-US" dirty="0"/>
              <a:t>Lab Partner was seth wills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738" y="2219950"/>
            <a:ext cx="4813113" cy="325466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72" t="-289" r="22894" b="289"/>
          <a:stretch/>
        </p:blipFill>
        <p:spPr>
          <a:xfrm>
            <a:off x="714702" y="2214694"/>
            <a:ext cx="4729657" cy="3254660"/>
          </a:xfrm>
          <a:prstGeom prst="rect">
            <a:avLst/>
          </a:prstGeom>
        </p:spPr>
      </p:pic>
      <p:sp>
        <p:nvSpPr>
          <p:cNvPr id="6" name="TextBox 5"/>
          <p:cNvSpPr txBox="1"/>
          <p:nvPr/>
        </p:nvSpPr>
        <p:spPr>
          <a:xfrm>
            <a:off x="1481958" y="5948856"/>
            <a:ext cx="9186042" cy="369332"/>
          </a:xfrm>
          <a:prstGeom prst="rect">
            <a:avLst/>
          </a:prstGeom>
          <a:noFill/>
        </p:spPr>
        <p:txBody>
          <a:bodyPr wrap="square" rtlCol="0">
            <a:spAutoFit/>
          </a:bodyPr>
          <a:lstStyle/>
          <a:p>
            <a:pPr algn="ctr"/>
            <a:r>
              <a:rPr lang="en-US" dirty="0" smtClean="0"/>
              <a:t>FRONT AND BACK OF THE TUBE AMPLIFIER</a:t>
            </a:r>
            <a:endParaRPr lang="en-US" dirty="0"/>
          </a:p>
        </p:txBody>
      </p:sp>
    </p:spTree>
    <p:extLst>
      <p:ext uri="{BB962C8B-B14F-4D97-AF65-F5344CB8AC3E}">
        <p14:creationId xmlns:p14="http://schemas.microsoft.com/office/powerpoint/2010/main" val="29932610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13 part </a:t>
            </a:r>
            <a:r>
              <a:rPr lang="en-US" dirty="0" smtClean="0"/>
              <a:t>2 </a:t>
            </a:r>
            <a:r>
              <a:rPr lang="en-US" dirty="0"/>
              <a:t>– Tube Amplifier</a:t>
            </a:r>
            <a:br>
              <a:rPr lang="en-US" dirty="0"/>
            </a:br>
            <a:r>
              <a:rPr lang="en-US" dirty="0"/>
              <a:t>Lab Partner was seth wills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73115" y="408580"/>
            <a:ext cx="3245771" cy="6858000"/>
          </a:xfrm>
          <a:prstGeom prst="rect">
            <a:avLst/>
          </a:prstGeom>
        </p:spPr>
      </p:pic>
      <p:sp>
        <p:nvSpPr>
          <p:cNvPr id="5" name="TextBox 4"/>
          <p:cNvSpPr txBox="1"/>
          <p:nvPr/>
        </p:nvSpPr>
        <p:spPr>
          <a:xfrm>
            <a:off x="2070537" y="5791200"/>
            <a:ext cx="8219090" cy="369332"/>
          </a:xfrm>
          <a:prstGeom prst="rect">
            <a:avLst/>
          </a:prstGeom>
          <a:noFill/>
        </p:spPr>
        <p:txBody>
          <a:bodyPr wrap="square" rtlCol="0">
            <a:spAutoFit/>
          </a:bodyPr>
          <a:lstStyle/>
          <a:p>
            <a:pPr algn="ctr"/>
            <a:r>
              <a:rPr lang="en-US" dirty="0" smtClean="0"/>
              <a:t>COMPLETED TUBE AMPLIFIER</a:t>
            </a:r>
            <a:endParaRPr lang="en-US" dirty="0"/>
          </a:p>
        </p:txBody>
      </p:sp>
    </p:spTree>
    <p:extLst>
      <p:ext uri="{BB962C8B-B14F-4D97-AF65-F5344CB8AC3E}">
        <p14:creationId xmlns:p14="http://schemas.microsoft.com/office/powerpoint/2010/main" val="4468742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a:t>
            </a:r>
            <a:r>
              <a:rPr lang="en-US" dirty="0" smtClean="0"/>
              <a:t>13 </a:t>
            </a:r>
            <a:r>
              <a:rPr lang="en-US" dirty="0"/>
              <a:t>- Observations</a:t>
            </a:r>
          </a:p>
        </p:txBody>
      </p:sp>
      <p:sp>
        <p:nvSpPr>
          <p:cNvPr id="3" name="Content Placeholder 2"/>
          <p:cNvSpPr>
            <a:spLocks noGrp="1"/>
          </p:cNvSpPr>
          <p:nvPr>
            <p:ph sz="quarter" idx="13"/>
          </p:nvPr>
        </p:nvSpPr>
        <p:spPr/>
        <p:txBody>
          <a:bodyPr/>
          <a:lstStyle/>
          <a:p>
            <a:r>
              <a:rPr lang="en-US" dirty="0" smtClean="0"/>
              <a:t>This solder kit was missing directions. Found examples of the circuit but nothing that was applicable to the actual product. We could not test the circuit.</a:t>
            </a:r>
            <a:endParaRPr lang="en-US" dirty="0"/>
          </a:p>
        </p:txBody>
      </p:sp>
    </p:spTree>
    <p:extLst>
      <p:ext uri="{BB962C8B-B14F-4D97-AF65-F5344CB8AC3E}">
        <p14:creationId xmlns:p14="http://schemas.microsoft.com/office/powerpoint/2010/main" val="31041497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920" y="-314132"/>
            <a:ext cx="10364451" cy="1596177"/>
          </a:xfrm>
        </p:spPr>
        <p:txBody>
          <a:bodyPr/>
          <a:lstStyle/>
          <a:p>
            <a:r>
              <a:rPr lang="en-US" dirty="0" smtClean="0"/>
              <a:t>The completion of EECT 103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666" y="942680"/>
            <a:ext cx="4802957" cy="4802957"/>
          </a:xfrm>
          <a:prstGeom prst="rect">
            <a:avLst/>
          </a:prstGeom>
        </p:spPr>
      </p:pic>
    </p:spTree>
    <p:extLst>
      <p:ext uri="{BB962C8B-B14F-4D97-AF65-F5344CB8AC3E}">
        <p14:creationId xmlns:p14="http://schemas.microsoft.com/office/powerpoint/2010/main" val="1147371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733" y="-399393"/>
            <a:ext cx="10364451" cy="1596177"/>
          </a:xfrm>
        </p:spPr>
        <p:txBody>
          <a:bodyPr/>
          <a:lstStyle/>
          <a:p>
            <a:r>
              <a:rPr lang="en-US" dirty="0"/>
              <a:t>Lab </a:t>
            </a:r>
            <a:r>
              <a:rPr lang="en-US" dirty="0" smtClean="0"/>
              <a:t>2 – part 2</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58808" y="916537"/>
            <a:ext cx="4258516" cy="439118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353" y="916537"/>
            <a:ext cx="4106261" cy="4391188"/>
          </a:xfrm>
          <a:prstGeom prst="rect">
            <a:avLst/>
          </a:prstGeom>
        </p:spPr>
      </p:pic>
      <p:sp>
        <p:nvSpPr>
          <p:cNvPr id="3" name="Rectangle 2"/>
          <p:cNvSpPr/>
          <p:nvPr/>
        </p:nvSpPr>
        <p:spPr>
          <a:xfrm>
            <a:off x="2375337" y="5891077"/>
            <a:ext cx="6096000" cy="646331"/>
          </a:xfrm>
          <a:prstGeom prst="rect">
            <a:avLst/>
          </a:prstGeom>
        </p:spPr>
        <p:txBody>
          <a:bodyPr>
            <a:spAutoFit/>
          </a:bodyPr>
          <a:lstStyle/>
          <a:p>
            <a:r>
              <a:rPr lang="en-US" dirty="0"/>
              <a:t>This is the one of </a:t>
            </a:r>
            <a:r>
              <a:rPr lang="en-US" dirty="0" smtClean="0"/>
              <a:t>the </a:t>
            </a:r>
            <a:r>
              <a:rPr lang="en-US" dirty="0"/>
              <a:t>steps in the process of soldering the solder practice kit</a:t>
            </a:r>
          </a:p>
        </p:txBody>
      </p:sp>
    </p:spTree>
    <p:extLst>
      <p:ext uri="{BB962C8B-B14F-4D97-AF65-F5344CB8AC3E}">
        <p14:creationId xmlns:p14="http://schemas.microsoft.com/office/powerpoint/2010/main" val="1940039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347" y="-337925"/>
            <a:ext cx="10364451" cy="1596177"/>
          </a:xfrm>
        </p:spPr>
        <p:txBody>
          <a:bodyPr/>
          <a:lstStyle/>
          <a:p>
            <a:r>
              <a:rPr lang="en-US" dirty="0"/>
              <a:t>Lab 2 – part </a:t>
            </a:r>
            <a:r>
              <a:rPr lang="en-US" dirty="0" smtClean="0"/>
              <a:t>3</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43497" y="958578"/>
            <a:ext cx="4384641" cy="424404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571" y="958578"/>
            <a:ext cx="4267201" cy="4244043"/>
          </a:xfrm>
          <a:prstGeom prst="rect">
            <a:avLst/>
          </a:prstGeom>
        </p:spPr>
      </p:pic>
      <p:sp>
        <p:nvSpPr>
          <p:cNvPr id="3" name="Rectangle 2"/>
          <p:cNvSpPr/>
          <p:nvPr/>
        </p:nvSpPr>
        <p:spPr>
          <a:xfrm>
            <a:off x="1460938" y="5628318"/>
            <a:ext cx="6096000" cy="646331"/>
          </a:xfrm>
          <a:prstGeom prst="rect">
            <a:avLst/>
          </a:prstGeom>
        </p:spPr>
        <p:txBody>
          <a:bodyPr>
            <a:spAutoFit/>
          </a:bodyPr>
          <a:lstStyle/>
          <a:p>
            <a:r>
              <a:rPr lang="en-US" dirty="0"/>
              <a:t>This is the one of the end steps in the process of soldering the </a:t>
            </a:r>
            <a:r>
              <a:rPr lang="en-US" dirty="0" smtClean="0"/>
              <a:t>solder practice kit</a:t>
            </a:r>
            <a:endParaRPr lang="en-US" dirty="0"/>
          </a:p>
        </p:txBody>
      </p:sp>
    </p:spTree>
    <p:extLst>
      <p:ext uri="{BB962C8B-B14F-4D97-AF65-F5344CB8AC3E}">
        <p14:creationId xmlns:p14="http://schemas.microsoft.com/office/powerpoint/2010/main" val="4031526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240</TotalTime>
  <Words>1885</Words>
  <Application>Microsoft Office PowerPoint</Application>
  <PresentationFormat>Widescreen</PresentationFormat>
  <Paragraphs>272</Paragraphs>
  <Slides>77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77</vt:i4>
      </vt:variant>
    </vt:vector>
  </HeadingPairs>
  <TitlesOfParts>
    <vt:vector size="80" baseType="lpstr">
      <vt:lpstr>Arial</vt:lpstr>
      <vt:lpstr>Tw Cen MT</vt:lpstr>
      <vt:lpstr>Droplet</vt:lpstr>
      <vt:lpstr>EECT 103 – Soldering Fall 2019</vt:lpstr>
      <vt:lpstr>Lab 1 – Building the led Blinker kit Lab Partner was seth wills</vt:lpstr>
      <vt:lpstr>Lab 1- Part 2</vt:lpstr>
      <vt:lpstr>Lab 1- Part 3</vt:lpstr>
      <vt:lpstr>Lab 1- Part 4</vt:lpstr>
      <vt:lpstr>Lab 1 - observations</vt:lpstr>
      <vt:lpstr>Lab 2 – Building the Solder Practice kit Lab Partner was seth wills</vt:lpstr>
      <vt:lpstr>Lab 2 – part 2</vt:lpstr>
      <vt:lpstr>Lab 2 – part 3</vt:lpstr>
      <vt:lpstr>Lab 2 – part 4</vt:lpstr>
      <vt:lpstr>Lab 2 – Observations</vt:lpstr>
      <vt:lpstr>Lab 3 – Building the Christmas tree  Lab Partner was seth wills</vt:lpstr>
      <vt:lpstr>Lab 3 – Part 2</vt:lpstr>
      <vt:lpstr>Lab 3 – Part 3</vt:lpstr>
      <vt:lpstr>Lab 3 – Part 4</vt:lpstr>
      <vt:lpstr>Lab 3 – observations</vt:lpstr>
      <vt:lpstr>Lab 4 – Building the stop light kit Lab Partner was seth wills</vt:lpstr>
      <vt:lpstr>Lab 4 – Part 2 </vt:lpstr>
      <vt:lpstr>Lab 4 – Part 3</vt:lpstr>
      <vt:lpstr>Lab 4 – Part 4</vt:lpstr>
      <vt:lpstr>Lab 4 – Part 5</vt:lpstr>
      <vt:lpstr>Lab 4 – Observations</vt:lpstr>
      <vt:lpstr>Lab 5 – Building the Fix broken items that instructor will give you. Lab Partner was seth wills</vt:lpstr>
      <vt:lpstr>Lab 5 – Part 2</vt:lpstr>
      <vt:lpstr>Lab 5 – Part 3</vt:lpstr>
      <vt:lpstr>Lab 5 – Part 4</vt:lpstr>
      <vt:lpstr>Lab 5 – Part 5</vt:lpstr>
      <vt:lpstr>Lab 5 – Part 6</vt:lpstr>
      <vt:lpstr>Lab 5 – Part 7</vt:lpstr>
      <vt:lpstr>Lab 5 - Observations</vt:lpstr>
      <vt:lpstr>Lab 6 – Build and test the dual power supply Lab Partner was seth wills</vt:lpstr>
      <vt:lpstr>Lab 6 – Part 2</vt:lpstr>
      <vt:lpstr>Lab 6 – Part 3</vt:lpstr>
      <vt:lpstr>Lab 6 – Part 4</vt:lpstr>
      <vt:lpstr>Lab 6 –  Observations</vt:lpstr>
      <vt:lpstr>Lab 7 – 3x3x3 LED Cube Arduino Shield Lab Partner was seth wills</vt:lpstr>
      <vt:lpstr>Lab 7 – Part 2</vt:lpstr>
      <vt:lpstr>Lab 7 – Part 3</vt:lpstr>
      <vt:lpstr>Lab 7 – Part 4</vt:lpstr>
      <vt:lpstr>Lab 7 – Part 5</vt:lpstr>
      <vt:lpstr>Lab 7 - Observations</vt:lpstr>
      <vt:lpstr>Lab 8 – DC to DC Converter Lab Partner was seth wills</vt:lpstr>
      <vt:lpstr>Lab 8 – pArt 2</vt:lpstr>
      <vt:lpstr>Lab 8 – pArt 3</vt:lpstr>
      <vt:lpstr>Lab 8 – pArt 4</vt:lpstr>
      <vt:lpstr>Lab 8 – pArt 5</vt:lpstr>
      <vt:lpstr>Lab 8 – Observations</vt:lpstr>
      <vt:lpstr>Lab 9 – Am radio kit Lab Partner was seth wills</vt:lpstr>
      <vt:lpstr>Lab 9 – Part 2</vt:lpstr>
      <vt:lpstr>Lab 9 – Part 3</vt:lpstr>
      <vt:lpstr>Lab 9 – Part 4</vt:lpstr>
      <vt:lpstr>Lab 9 – Part 5</vt:lpstr>
      <vt:lpstr>Lab 9 - Observations</vt:lpstr>
      <vt:lpstr>Lab 10 – Piano Kit with 3 watt amplifier Lab Partner was seth wills</vt:lpstr>
      <vt:lpstr>Lab 10 – Part 2</vt:lpstr>
      <vt:lpstr>Lab 10 – Part 3</vt:lpstr>
      <vt:lpstr>Lab 10 – Part 4</vt:lpstr>
      <vt:lpstr>Lab 10 – Part 5</vt:lpstr>
      <vt:lpstr>Lab 10 – Part 6</vt:lpstr>
      <vt:lpstr>Lab 10- Observations</vt:lpstr>
      <vt:lpstr>Lab 11 – Wemake Regulated DC Power supply Lab Partner was seth wills</vt:lpstr>
      <vt:lpstr>Lab 11 – Part 2</vt:lpstr>
      <vt:lpstr>Lab 11 – Part 3</vt:lpstr>
      <vt:lpstr>Lab 11 – Part 4</vt:lpstr>
      <vt:lpstr>Lab 11 – Part 5</vt:lpstr>
      <vt:lpstr>Lab 11 – Part 6</vt:lpstr>
      <vt:lpstr>Lab 11 – Part 7</vt:lpstr>
      <vt:lpstr>Lab 11- Observations</vt:lpstr>
      <vt:lpstr>Lab 12 – Siren Code Oscillator Lab Partner was seth wills</vt:lpstr>
      <vt:lpstr>Lab 12 – Part 1</vt:lpstr>
      <vt:lpstr>Lab 12 – Part 2</vt:lpstr>
      <vt:lpstr>Lab 12 - Observations</vt:lpstr>
      <vt:lpstr>Lab 13 – Tube Amplifier Lab Partner was seth wills</vt:lpstr>
      <vt:lpstr>Lab 13 part 1 – Tube Amplifier Lab Partner was seth wills</vt:lpstr>
      <vt:lpstr>Lab 13 part 2 – Tube Amplifier Lab Partner was seth wills</vt:lpstr>
      <vt:lpstr>Lab 13 - Observations</vt:lpstr>
      <vt:lpstr>The completion of EECT 103</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103 – Soldering Fall 2019</dc:title>
  <dc:creator>Jarred E Clark</dc:creator>
  <cp:lastModifiedBy>seth  wills</cp:lastModifiedBy>
  <cp:revision>28</cp:revision>
  <dcterms:created xsi:type="dcterms:W3CDTF">2019-12-06T21:44:40Z</dcterms:created>
  <dcterms:modified xsi:type="dcterms:W3CDTF">2019-12-16T22:56:16Z</dcterms:modified>
</cp:coreProperties>
</file>