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8E32-989A-44A3-9463-6071C5B8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62474-2567-4110-A16A-A2ED919D4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A584-2621-4CC8-AD42-EABF2994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EB4A2-812D-4AFC-90E6-B63FF12C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2634A-7BAA-4A6F-8905-11E94FF4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CAD0-0AF9-4D08-ACFF-812707DC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B9836-1C27-4C92-9B6A-73B5C2802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3BC1D-BFF4-4E5B-88E6-45BF24B6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47D8-3AE1-459C-A6DC-F86CE6A9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82356-CD96-4BF0-BC1F-BE9B45DF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9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869A5-B427-4F60-AAA6-FB1F19D9F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0BB89-72AE-4B23-A001-996E4F95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88D2-F88D-4485-A495-26B0BB2F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3886E-4F9E-4114-826F-F5823856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203A7-4DC5-49F2-99C9-EA8EF54E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2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8955-C012-419E-89C4-4607EC35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7193F-BCD0-4FE3-B015-60A6C2A11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ECE9-869C-4F84-A5BA-CF04CF4D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A8F1C-174F-4863-822B-471A3E5B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B2C28-4AE9-4D5D-B61E-AE91F8F8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91CC-704F-4046-B931-CEA67667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98C56-C3D0-402E-BD56-061F37885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52DF1-D934-4F6B-BADC-3DF20028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42F0-3F14-4CFA-971B-A7C636FC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60A5A-95E6-4666-928C-43952371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90B7-AED3-46FE-BAA7-1B29B13B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7CE9A-037C-4A88-8CB8-B29E0B312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FC0CA-49E0-4111-BD12-B4DECB72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5227A-ACD1-4BF6-BFD2-AE1CB563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AB439-B0DD-46E6-9502-11403E56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9E9FA-DE51-4D21-A378-37BE2E3F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2F34-3D64-412A-8A9D-9B1F9487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540C-EF6B-42F9-98FD-85D3EDCE2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0E20E-9A47-49F2-B1F2-32D1CC533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7F7DC-7DBD-4EA4-874C-58818739B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96B29-C3BA-4DEB-A49E-804792A8A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5BBE2-36D0-441A-A7FC-2AAAE67E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1A477-37CA-4C5E-9AF3-B0FB919A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2ED31-51D3-4E51-A3E4-307C317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8E54-FC7E-4583-ACF3-7079BAF5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CB87C-3AB7-4936-B73E-EB956C9C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17CD8-41CA-470D-8478-711A4CB8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AFC66-5FE5-42E4-9386-4D8760B1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5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2753-8365-426C-B0B6-0DC86836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C2978-2A2D-4B44-918B-9279E620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0DAE2-1BFB-41F3-A4AD-FAD69ADD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589A-6534-41CA-B76F-0F55D1C6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8CD6-7E45-4BBA-9ACB-785A8617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F576D-AE07-49D8-9450-430A1CA41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D71AF-457E-41C6-B794-7FF6FEDC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9684E-AFF0-4DF3-9B84-B86E1E76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5D594-7CFA-416B-8B53-B3562687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6827-76BB-4E5D-A608-7A7DF454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59146-47C7-4B6C-9EBD-7DC9F10F7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E52EA-C0D8-411E-BD27-048723523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0A74A-674E-487B-A02B-0FE35C67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70D68-10A7-42A2-8D59-1645441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1D76D-4A07-481D-8975-3676A172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9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C990E-BE46-4D48-A1AD-86501845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3F6F2-4AC5-4993-B42C-DCCB3C0A8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3F446-A306-45D4-902E-C4A5FCAEB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7277-91D0-4DFC-8506-7870D0FA4C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3E2B9-F7E4-44DA-BD75-6644ECE2F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CEC91-C2FF-4AAB-8894-FB3AEB649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ED3B-76FF-4E51-A9A5-26F9D6F7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57ADC-5610-4D60-B53D-C612933F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5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489A9-175A-4DB0-B4CF-D47CC622F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3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D1099-6F7B-47EA-80FE-CEB9D09A7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4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6E475-A0AD-4651-86CD-99ABAB58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CB9A62-89A2-4515-A2EF-D97737F85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3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03843-D287-4AE3-816D-6F590C82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3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C142E-5C09-492D-B9E1-9F821EC20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9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BB178-1B5C-48E1-9877-6E077BD1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5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D4F82A-4095-4548-8D6D-587CE8F8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8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DF414-2113-4704-BC68-C3EF47E7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1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4A461-43E5-460F-8CC5-97CE0F184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5855D7-29B6-4922-83DD-ABAB8C41A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E3AD2-A849-4215-8044-7FF92FA2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9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Bell</dc:creator>
  <cp:lastModifiedBy>Andrew Bell</cp:lastModifiedBy>
  <cp:revision>1</cp:revision>
  <dcterms:created xsi:type="dcterms:W3CDTF">2020-06-10T14:14:38Z</dcterms:created>
  <dcterms:modified xsi:type="dcterms:W3CDTF">2020-06-10T14:21:11Z</dcterms:modified>
</cp:coreProperties>
</file>