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3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114800" cy="308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1148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1148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352800"/>
            <a:ext cx="4114800" cy="308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Ivy Tech Community College - Northeast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Current User</dc:creator>
  <cp:lastModifiedBy>Andy Bell</cp:lastModifiedBy>
  <cp:revision>8</cp:revision>
  <dcterms:created xsi:type="dcterms:W3CDTF">2013-08-30T02:04:22Z</dcterms:created>
  <dcterms:modified xsi:type="dcterms:W3CDTF">2014-05-27T22:14:10Z</dcterms:modified>
</cp:coreProperties>
</file>