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0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6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7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6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7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5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6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5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2C507-8543-4B5D-8A8C-FB1CF2D37518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B102-C56B-4F7E-9FF4-A74A6A51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927350" y="9272588"/>
            <a:ext cx="157638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8243" y="8690920"/>
            <a:ext cx="42672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Observations:</a:t>
            </a:r>
            <a:r>
              <a:rPr kumimoji="0" lang="en-US" alt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Built Pressure Sensor but It was never Tested</a:t>
            </a:r>
            <a:r>
              <a:rPr kumimoji="0" lang="en-US" altLang="en-US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419600"/>
            <a:ext cx="3429000" cy="19304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29" y="304800"/>
            <a:ext cx="3429000" cy="19304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568" y="2362200"/>
            <a:ext cx="3429000" cy="19304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6477000"/>
            <a:ext cx="3429000" cy="19304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2488" y="457200"/>
            <a:ext cx="236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Used #2 Pencils for carbon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2488" y="2374350"/>
            <a:ext cx="236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Crushed lead in crucible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5617" y="4402113"/>
            <a:ext cx="236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Pre-assembly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8243" y="6477000"/>
            <a:ext cx="236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0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Ivy Tech Community College - Northeast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Bell</dc:creator>
  <cp:lastModifiedBy>Andy Bell</cp:lastModifiedBy>
  <cp:revision>2</cp:revision>
  <dcterms:created xsi:type="dcterms:W3CDTF">2014-05-27T23:10:18Z</dcterms:created>
  <dcterms:modified xsi:type="dcterms:W3CDTF">2014-05-27T23:21:46Z</dcterms:modified>
</cp:coreProperties>
</file>