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3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0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6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7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8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1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9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6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A14F-0D3A-4168-9A5E-F791E97C83EF}" type="datetimeFigureOut">
              <a:rPr lang="en-US" smtClean="0"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9011-5013-41D6-A7EB-698DFD3D6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4210"/>
            <a:ext cx="41148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75" y="134210"/>
            <a:ext cx="4114800" cy="308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9" y="3352800"/>
            <a:ext cx="4114800" cy="308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75" y="33528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1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4114800" cy="3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5448"/>
            <a:ext cx="4114800" cy="3086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8" y="155448"/>
            <a:ext cx="4114800" cy="30861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4114800" cy="30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16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Ivy Tech Community College - Northeast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Current User</dc:creator>
  <cp:lastModifiedBy>Andy Bell</cp:lastModifiedBy>
  <cp:revision>9</cp:revision>
  <dcterms:created xsi:type="dcterms:W3CDTF">2013-08-30T02:04:22Z</dcterms:created>
  <dcterms:modified xsi:type="dcterms:W3CDTF">2014-05-27T22:24:47Z</dcterms:modified>
</cp:coreProperties>
</file>