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sldIdLst>
    <p:sldId id="256" r:id="rId2"/>
    <p:sldId id="260" r:id="rId3"/>
    <p:sldId id="259" r:id="rId4"/>
    <p:sldId id="257" r:id="rId5"/>
    <p:sldId id="262" r:id="rId6"/>
    <p:sldId id="261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50581-0D0A-4B5F-A5D6-D58A71C2B0D9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37DFC5-E81C-46B2-BB66-444774294C4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  Three main things happen at the same time during annealing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37DFC5-E81C-46B2-BB66-444774294C43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9A9564D-2B20-4627-B32C-16A7A59AC02C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EA14FBD-D48B-4372-BF3D-502542AF1028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8400" y="1905000"/>
            <a:ext cx="4623112" cy="14478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Annealing</a:t>
            </a:r>
            <a:endParaRPr lang="en-US" sz="6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343400" y="2667000"/>
            <a:ext cx="2569698" cy="630412"/>
          </a:xfrm>
        </p:spPr>
        <p:txBody>
          <a:bodyPr/>
          <a:lstStyle/>
          <a:p>
            <a:r>
              <a:rPr lang="en-US" dirty="0" smtClean="0"/>
              <a:t>Charity Fischer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annealing is used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286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The process can be used to </a:t>
            </a:r>
            <a:r>
              <a:rPr lang="en-US" dirty="0" smtClean="0"/>
              <a:t>reverse the effects of plastic deformation; decrease in ductility, distortion of grain </a:t>
            </a:r>
            <a:r>
              <a:rPr lang="en-US" dirty="0" smtClean="0"/>
              <a:t>boundaries, and an increase in strength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5" name="Picture 4" descr="Anneali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2800" y="3733800"/>
            <a:ext cx="47625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annealing is used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0772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		</a:t>
            </a:r>
            <a:r>
              <a:rPr lang="en-US" sz="2800" dirty="0" smtClean="0"/>
              <a:t>Process </a:t>
            </a:r>
            <a:r>
              <a:rPr lang="en-US" sz="2800" dirty="0" smtClean="0"/>
              <a:t>of softening a </a:t>
            </a:r>
            <a:r>
              <a:rPr lang="en-US" sz="2800" dirty="0" smtClean="0"/>
              <a:t>material, metal, </a:t>
            </a:r>
            <a:r>
              <a:rPr lang="en-US" sz="2800" dirty="0" smtClean="0"/>
              <a:t>or an alloy </a:t>
            </a:r>
            <a:r>
              <a:rPr lang="en-US" sz="2800" dirty="0" smtClean="0"/>
              <a:t>to </a:t>
            </a:r>
            <a:r>
              <a:rPr lang="en-US" sz="2800" dirty="0" smtClean="0"/>
              <a:t>make it less brittle by (1) heating it to a particular temperature, (2) maintaining it at that temperature for a particular duration, and (3) cooling it slowly to normal temperature at a particular rate</a:t>
            </a:r>
            <a:r>
              <a:rPr lang="en-US" sz="2800" dirty="0" smtClean="0"/>
              <a:t>.</a:t>
            </a:r>
          </a:p>
          <a:p>
            <a:pPr>
              <a:buNone/>
            </a:pPr>
            <a:endParaRPr lang="en-US" sz="2800" dirty="0" smtClean="0"/>
          </a:p>
          <a:p>
            <a:pPr>
              <a:buNone/>
            </a:pPr>
            <a:r>
              <a:rPr lang="en-US" sz="2800" dirty="0" smtClean="0"/>
              <a:t>				Businessdictionary.com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annealing is used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Recovery</a:t>
            </a:r>
          </a:p>
          <a:p>
            <a:pPr lvl="1"/>
            <a:r>
              <a:rPr lang="en-US" dirty="0" smtClean="0"/>
              <a:t>Stresses are relieved</a:t>
            </a:r>
          </a:p>
          <a:p>
            <a:pPr lvl="1"/>
            <a:r>
              <a:rPr lang="en-US" dirty="0" err="1" smtClean="0"/>
              <a:t>Subgrain</a:t>
            </a:r>
            <a:r>
              <a:rPr lang="en-US" dirty="0" smtClean="0"/>
              <a:t> boundaries form</a:t>
            </a:r>
          </a:p>
          <a:p>
            <a:r>
              <a:rPr lang="en-US" dirty="0" err="1" smtClean="0"/>
              <a:t>Recrystallization</a:t>
            </a:r>
            <a:endParaRPr lang="en-US" dirty="0" smtClean="0"/>
          </a:p>
          <a:p>
            <a:pPr lvl="1"/>
            <a:r>
              <a:rPr lang="en-US" dirty="0" smtClean="0"/>
              <a:t>New grains are formed</a:t>
            </a:r>
          </a:p>
          <a:p>
            <a:r>
              <a:rPr lang="en-US" dirty="0" smtClean="0"/>
              <a:t>Grain Growth</a:t>
            </a:r>
          </a:p>
          <a:p>
            <a:pPr lvl="1"/>
            <a:r>
              <a:rPr lang="en-US" dirty="0" smtClean="0"/>
              <a:t>Grains become larger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annealing is used</a:t>
            </a:r>
            <a:endParaRPr lang="en-US" dirty="0"/>
          </a:p>
        </p:txBody>
      </p:sp>
      <p:pic>
        <p:nvPicPr>
          <p:cNvPr id="4" name="Content Placeholder 3" descr="Annealing cold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447800"/>
            <a:ext cx="8061208" cy="50292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annealing is used 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Glass</a:t>
            </a:r>
          </a:p>
          <a:p>
            <a:r>
              <a:rPr lang="en-US" dirty="0" smtClean="0"/>
              <a:t>Metals such as cast iron</a:t>
            </a:r>
          </a:p>
          <a:p>
            <a:r>
              <a:rPr lang="en-US" dirty="0" smtClean="0"/>
              <a:t>Alloys such as steel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Manufacturing, Engineering, and Technology, </a:t>
            </a:r>
            <a:r>
              <a:rPr lang="en-US" dirty="0" err="1" smtClean="0"/>
              <a:t>Kalpakjian</a:t>
            </a:r>
            <a:r>
              <a:rPr lang="en-US" dirty="0" smtClean="0"/>
              <a:t> and </a:t>
            </a:r>
            <a:r>
              <a:rPr lang="en-US" dirty="0" err="1" smtClean="0"/>
              <a:t>Schmid</a:t>
            </a:r>
            <a:r>
              <a:rPr lang="en-US" dirty="0" smtClean="0"/>
              <a:t>, (p. 49)</a:t>
            </a:r>
          </a:p>
          <a:p>
            <a:r>
              <a:rPr lang="en-US" dirty="0" smtClean="0"/>
              <a:t>Businessdictionary.com</a:t>
            </a:r>
          </a:p>
          <a:p>
            <a:r>
              <a:rPr lang="en-US" dirty="0" smtClean="0"/>
              <a:t>practicalmaintenance.net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80</TotalTime>
  <Words>84</Words>
  <Application>Microsoft Office PowerPoint</Application>
  <PresentationFormat>On-screen Show (4:3)</PresentationFormat>
  <Paragraphs>27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Technic</vt:lpstr>
      <vt:lpstr>Annealing</vt:lpstr>
      <vt:lpstr>What annealing is used for</vt:lpstr>
      <vt:lpstr>What annealing is used for</vt:lpstr>
      <vt:lpstr>Why annealing is used</vt:lpstr>
      <vt:lpstr>Why annealing is used</vt:lpstr>
      <vt:lpstr>What annealing is used on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Annealing</dc:title>
  <dc:creator>Charity Fischer</dc:creator>
  <cp:lastModifiedBy>Charity Fischer</cp:lastModifiedBy>
  <cp:revision>9</cp:revision>
  <dcterms:created xsi:type="dcterms:W3CDTF">2017-09-13T15:11:58Z</dcterms:created>
  <dcterms:modified xsi:type="dcterms:W3CDTF">2017-09-13T16:32:24Z</dcterms:modified>
</cp:coreProperties>
</file>