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43891200" cy="219456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19" autoAdjust="0"/>
    <p:restoredTop sz="94694" autoAdjust="0"/>
  </p:normalViewPr>
  <p:slideViewPr>
    <p:cSldViewPr snapToGrid="0" snapToObjects="1" showGuides="1">
      <p:cViewPr varScale="1">
        <p:scale>
          <a:sx n="36" d="100"/>
          <a:sy n="36" d="100"/>
        </p:scale>
        <p:origin x="1104" y="288"/>
      </p:cViewPr>
      <p:guideLst>
        <p:guide orient="horz" pos="13823"/>
        <p:guide orient="horz" pos="40"/>
        <p:guide pos="27370"/>
        <p:guide pos="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DE1889-1FB4-45AE-9128-1A62F00FA2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791863-F15C-47C3-8170-1C8C85BBD6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19EC77-5946-4BB1-BE4F-97D75C0437B4}" type="datetimeFigureOut">
              <a:rPr lang="en-US" smtClean="0"/>
              <a:t>8/15/19</a:t>
            </a:fld>
            <a:endParaRPr lang="en-US"/>
          </a:p>
        </p:txBody>
      </p:sp>
      <p:sp>
        <p:nvSpPr>
          <p:cNvPr id="4" name="Footer Placeholder 3">
            <a:extLst>
              <a:ext uri="{FF2B5EF4-FFF2-40B4-BE49-F238E27FC236}">
                <a16:creationId xmlns:a16="http://schemas.microsoft.com/office/drawing/2014/main" id="{0026A44B-202F-407A-9B56-279D45BC29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9A1608-014C-49BF-803B-4A8A80DE67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45BBFF-886B-41D2-8210-415A66ADC5C7}" type="slidenum">
              <a:rPr lang="en-US" smtClean="0"/>
              <a:t>‹#›</a:t>
            </a:fld>
            <a:endParaRPr lang="en-US"/>
          </a:p>
        </p:txBody>
      </p:sp>
    </p:spTree>
    <p:extLst>
      <p:ext uri="{BB962C8B-B14F-4D97-AF65-F5344CB8AC3E}">
        <p14:creationId xmlns:p14="http://schemas.microsoft.com/office/powerpoint/2010/main" val="3190411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8/15/19</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52818"/>
            <a:ext cx="33440914" cy="963989"/>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215274"/>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267219"/>
            <a:ext cx="33440914" cy="1284696"/>
          </a:xfrm>
          <a:prstGeom prst="rect">
            <a:avLst/>
          </a:prstGeom>
        </p:spPr>
        <p:txBody>
          <a:bodyPr>
            <a:noAutofit/>
          </a:bodyPr>
          <a:lstStyle>
            <a:lvl1pPr marL="0" indent="0" algn="ctr">
              <a:buFontTx/>
              <a:buNone/>
              <a:defRPr sz="72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31" name="Text Placeholder 76">
            <a:extLst>
              <a:ext uri="{FF2B5EF4-FFF2-40B4-BE49-F238E27FC236}">
                <a16:creationId xmlns:a16="http://schemas.microsoft.com/office/drawing/2014/main" id="{E9928ECA-CA6F-2743-835D-99813E4046A5}"/>
              </a:ext>
            </a:extLst>
          </p:cNvPr>
          <p:cNvSpPr>
            <a:spLocks noGrp="1"/>
          </p:cNvSpPr>
          <p:nvPr>
            <p:ph type="body" sz="quarter" idx="161" hasCustomPrompt="1"/>
          </p:nvPr>
        </p:nvSpPr>
        <p:spPr>
          <a:xfrm>
            <a:off x="5225143" y="1452818"/>
            <a:ext cx="33440914" cy="963989"/>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1080E8C0-E64A-7F44-9DBE-E8010E271B7D}"/>
              </a:ext>
            </a:extLst>
          </p:cNvPr>
          <p:cNvSpPr>
            <a:spLocks noGrp="1"/>
          </p:cNvSpPr>
          <p:nvPr>
            <p:ph type="body" sz="quarter" idx="195" hasCustomPrompt="1"/>
          </p:nvPr>
        </p:nvSpPr>
        <p:spPr>
          <a:xfrm>
            <a:off x="5225143" y="2215274"/>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3" name="Text Placeholder 76">
            <a:extLst>
              <a:ext uri="{FF2B5EF4-FFF2-40B4-BE49-F238E27FC236}">
                <a16:creationId xmlns:a16="http://schemas.microsoft.com/office/drawing/2014/main" id="{AECF930B-89AB-2348-9B27-4E4192E7FB02}"/>
              </a:ext>
            </a:extLst>
          </p:cNvPr>
          <p:cNvSpPr>
            <a:spLocks noGrp="1"/>
          </p:cNvSpPr>
          <p:nvPr>
            <p:ph type="body" sz="quarter" idx="196" hasCustomPrompt="1"/>
          </p:nvPr>
        </p:nvSpPr>
        <p:spPr>
          <a:xfrm>
            <a:off x="5225143" y="267219"/>
            <a:ext cx="33440914" cy="1284696"/>
          </a:xfrm>
          <a:prstGeom prst="rect">
            <a:avLst/>
          </a:prstGeom>
        </p:spPr>
        <p:txBody>
          <a:bodyPr>
            <a:noAutofit/>
          </a:bodyPr>
          <a:lstStyle>
            <a:lvl1pPr marL="0" indent="0" algn="ctr">
              <a:buFontTx/>
              <a:buNone/>
              <a:defRPr sz="72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72643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3" y="11021042"/>
            <a:ext cx="8290965"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74663" y="3523067"/>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26479104" y="4148809"/>
            <a:ext cx="8290965"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MATERIALS &amp; METHODS</a:t>
            </a:r>
          </a:p>
        </p:txBody>
      </p:sp>
      <p:sp>
        <p:nvSpPr>
          <p:cNvPr id="76" name="Text Placeholder 5"/>
          <p:cNvSpPr>
            <a:spLocks noGrp="1"/>
          </p:cNvSpPr>
          <p:nvPr>
            <p:ph type="body" sz="quarter" idx="24" hasCustomPrompt="1"/>
          </p:nvPr>
        </p:nvSpPr>
        <p:spPr>
          <a:xfrm>
            <a:off x="9158452" y="3523067"/>
            <a:ext cx="25595974"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35147250" y="352306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5147250" y="4148809"/>
            <a:ext cx="8272463"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5147250"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5147250" y="10104323"/>
            <a:ext cx="8272462"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5147250" y="17198740"/>
            <a:ext cx="8272463"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74663" y="17198740"/>
            <a:ext cx="8271345"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49" name="Text Placeholder 3"/>
          <p:cNvSpPr>
            <a:spLocks noGrp="1"/>
          </p:cNvSpPr>
          <p:nvPr>
            <p:ph type="body" sz="quarter" idx="162" hasCustomPrompt="1"/>
          </p:nvPr>
        </p:nvSpPr>
        <p:spPr>
          <a:xfrm>
            <a:off x="9142810" y="4148809"/>
            <a:ext cx="8290965" cy="461665"/>
          </a:xfrm>
          <a:prstGeom prst="rect">
            <a:avLst/>
          </a:prstGeom>
        </p:spPr>
        <p:txBody>
          <a:bodyPr wrap="square" lIns="91440" tIns="91440" rIns="91440" bIns="91440">
            <a:spAutoFit/>
          </a:bodyPr>
          <a:lstStyle>
            <a:lvl1pPr marL="0" indent="0">
              <a:buNone/>
              <a:defRPr sz="1800" baseline="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Text Placeholder</a:t>
            </a:r>
          </a:p>
        </p:txBody>
      </p:sp>
      <p:sp>
        <p:nvSpPr>
          <p:cNvPr id="60" name="Text Placeholder 3"/>
          <p:cNvSpPr>
            <a:spLocks noGrp="1"/>
          </p:cNvSpPr>
          <p:nvPr>
            <p:ph type="body" sz="quarter" idx="163" hasCustomPrompt="1"/>
          </p:nvPr>
        </p:nvSpPr>
        <p:spPr>
          <a:xfrm>
            <a:off x="17810957" y="4148809"/>
            <a:ext cx="8290965" cy="461665"/>
          </a:xfrm>
          <a:prstGeom prst="rect">
            <a:avLst/>
          </a:prstGeom>
        </p:spPr>
        <p:txBody>
          <a:bodyPr wrap="square" lIns="91440" tIns="91440" rIns="91440" bIns="91440">
            <a:spAutoFit/>
          </a:bodyPr>
          <a:lstStyle>
            <a:lvl1pPr marL="0" indent="0">
              <a:buNone/>
              <a:defRPr sz="1800" b="1">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1" name="Text Placeholder 3"/>
          <p:cNvSpPr>
            <a:spLocks noGrp="1"/>
          </p:cNvSpPr>
          <p:nvPr>
            <p:ph type="body" sz="quarter" idx="164" hasCustomPrompt="1"/>
          </p:nvPr>
        </p:nvSpPr>
        <p:spPr>
          <a:xfrm>
            <a:off x="474663" y="4148809"/>
            <a:ext cx="8290965"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1" name="Text Placeholder 76">
            <a:extLst>
              <a:ext uri="{FF2B5EF4-FFF2-40B4-BE49-F238E27FC236}">
                <a16:creationId xmlns:a16="http://schemas.microsoft.com/office/drawing/2014/main" id="{04867C5E-4163-664E-9A51-F7EC03C2A2EF}"/>
              </a:ext>
            </a:extLst>
          </p:cNvPr>
          <p:cNvSpPr>
            <a:spLocks noGrp="1"/>
          </p:cNvSpPr>
          <p:nvPr>
            <p:ph type="body" sz="quarter" idx="161" hasCustomPrompt="1"/>
          </p:nvPr>
        </p:nvSpPr>
        <p:spPr>
          <a:xfrm>
            <a:off x="5225143" y="1452818"/>
            <a:ext cx="33440914" cy="963989"/>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22" name="Text Placeholder 76">
            <a:extLst>
              <a:ext uri="{FF2B5EF4-FFF2-40B4-BE49-F238E27FC236}">
                <a16:creationId xmlns:a16="http://schemas.microsoft.com/office/drawing/2014/main" id="{E2B57279-6279-1C4D-85AC-F012569F9968}"/>
              </a:ext>
            </a:extLst>
          </p:cNvPr>
          <p:cNvSpPr>
            <a:spLocks noGrp="1"/>
          </p:cNvSpPr>
          <p:nvPr>
            <p:ph type="body" sz="quarter" idx="195" hasCustomPrompt="1"/>
          </p:nvPr>
        </p:nvSpPr>
        <p:spPr>
          <a:xfrm>
            <a:off x="5225143" y="2215274"/>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3" name="Text Placeholder 76">
            <a:extLst>
              <a:ext uri="{FF2B5EF4-FFF2-40B4-BE49-F238E27FC236}">
                <a16:creationId xmlns:a16="http://schemas.microsoft.com/office/drawing/2014/main" id="{3824E431-134F-4041-943C-0FCDFD232A08}"/>
              </a:ext>
            </a:extLst>
          </p:cNvPr>
          <p:cNvSpPr>
            <a:spLocks noGrp="1"/>
          </p:cNvSpPr>
          <p:nvPr>
            <p:ph type="body" sz="quarter" idx="196" hasCustomPrompt="1"/>
          </p:nvPr>
        </p:nvSpPr>
        <p:spPr>
          <a:xfrm>
            <a:off x="5225143" y="267219"/>
            <a:ext cx="33440914" cy="1284696"/>
          </a:xfrm>
          <a:prstGeom prst="rect">
            <a:avLst/>
          </a:prstGeom>
        </p:spPr>
        <p:txBody>
          <a:bodyPr>
            <a:noAutofit/>
          </a:bodyPr>
          <a:lstStyle>
            <a:lvl1pPr marL="0" indent="0" algn="ctr">
              <a:buFontTx/>
              <a:buNone/>
              <a:defRPr sz="72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3" y="10661815"/>
            <a:ext cx="8290965"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95" name="Text Placeholder 5"/>
          <p:cNvSpPr>
            <a:spLocks noGrp="1"/>
          </p:cNvSpPr>
          <p:nvPr>
            <p:ph type="body" sz="quarter" idx="11" hasCustomPrompt="1"/>
          </p:nvPr>
        </p:nvSpPr>
        <p:spPr>
          <a:xfrm>
            <a:off x="474663" y="3369805"/>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INTRODUCTION or ABSTRACT</a:t>
            </a:r>
          </a:p>
        </p:txBody>
      </p:sp>
      <p:sp>
        <p:nvSpPr>
          <p:cNvPr id="100" name="Text Placeholder 5"/>
          <p:cNvSpPr>
            <a:spLocks noGrp="1"/>
          </p:cNvSpPr>
          <p:nvPr>
            <p:ph type="body" sz="quarter" idx="20" hasCustomPrompt="1"/>
          </p:nvPr>
        </p:nvSpPr>
        <p:spPr>
          <a:xfrm>
            <a:off x="474663" y="16243875"/>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OBJECTIVES</a:t>
            </a:r>
          </a:p>
        </p:txBody>
      </p:sp>
      <p:sp>
        <p:nvSpPr>
          <p:cNvPr id="101" name="Text Placeholder 3"/>
          <p:cNvSpPr>
            <a:spLocks noGrp="1"/>
          </p:cNvSpPr>
          <p:nvPr>
            <p:ph type="body" sz="quarter" idx="21" hasCustomPrompt="1"/>
          </p:nvPr>
        </p:nvSpPr>
        <p:spPr>
          <a:xfrm>
            <a:off x="474663" y="3973724"/>
            <a:ext cx="8290965"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0" name="Text Placeholder 5"/>
          <p:cNvSpPr>
            <a:spLocks noGrp="1"/>
          </p:cNvSpPr>
          <p:nvPr>
            <p:ph type="body" sz="quarter" idx="22" hasCustomPrompt="1"/>
          </p:nvPr>
        </p:nvSpPr>
        <p:spPr>
          <a:xfrm>
            <a:off x="474663" y="10072649"/>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MATERIALS &amp; METHODS</a:t>
            </a:r>
          </a:p>
        </p:txBody>
      </p:sp>
      <p:sp>
        <p:nvSpPr>
          <p:cNvPr id="121" name="Text Placeholder 3"/>
          <p:cNvSpPr>
            <a:spLocks noGrp="1"/>
          </p:cNvSpPr>
          <p:nvPr>
            <p:ph type="body" sz="quarter" idx="23" hasCustomPrompt="1"/>
          </p:nvPr>
        </p:nvSpPr>
        <p:spPr>
          <a:xfrm>
            <a:off x="17818976" y="3973724"/>
            <a:ext cx="8274926"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2" name="Text Placeholder 5"/>
          <p:cNvSpPr>
            <a:spLocks noGrp="1"/>
          </p:cNvSpPr>
          <p:nvPr>
            <p:ph type="body" sz="quarter" idx="24" hasCustomPrompt="1"/>
          </p:nvPr>
        </p:nvSpPr>
        <p:spPr>
          <a:xfrm>
            <a:off x="17818976" y="3369805"/>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123" name="Text Placeholder 5"/>
          <p:cNvSpPr>
            <a:spLocks noGrp="1"/>
          </p:cNvSpPr>
          <p:nvPr>
            <p:ph type="body" sz="quarter" idx="25" hasCustomPrompt="1"/>
          </p:nvPr>
        </p:nvSpPr>
        <p:spPr>
          <a:xfrm>
            <a:off x="35147250" y="3369805"/>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CONCLUSIONS</a:t>
            </a:r>
          </a:p>
        </p:txBody>
      </p:sp>
      <p:sp>
        <p:nvSpPr>
          <p:cNvPr id="124" name="Text Placeholder 3"/>
          <p:cNvSpPr>
            <a:spLocks noGrp="1"/>
          </p:cNvSpPr>
          <p:nvPr>
            <p:ph type="body" sz="quarter" idx="26" hasCustomPrompt="1"/>
          </p:nvPr>
        </p:nvSpPr>
        <p:spPr>
          <a:xfrm>
            <a:off x="35147249" y="3973724"/>
            <a:ext cx="8272463"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5" name="Text Placeholder 5"/>
          <p:cNvSpPr>
            <a:spLocks noGrp="1"/>
          </p:cNvSpPr>
          <p:nvPr>
            <p:ph type="body" sz="quarter" idx="27" hasCustomPrompt="1"/>
          </p:nvPr>
        </p:nvSpPr>
        <p:spPr>
          <a:xfrm>
            <a:off x="35147249" y="9370176"/>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REFERENCES</a:t>
            </a:r>
          </a:p>
        </p:txBody>
      </p:sp>
      <p:sp>
        <p:nvSpPr>
          <p:cNvPr id="126" name="Text Placeholder 3"/>
          <p:cNvSpPr>
            <a:spLocks noGrp="1"/>
          </p:cNvSpPr>
          <p:nvPr>
            <p:ph type="body" sz="quarter" idx="28" hasCustomPrompt="1"/>
          </p:nvPr>
        </p:nvSpPr>
        <p:spPr>
          <a:xfrm>
            <a:off x="35147250" y="9965813"/>
            <a:ext cx="8272462"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7" name="Text Placeholder 5"/>
          <p:cNvSpPr>
            <a:spLocks noGrp="1"/>
          </p:cNvSpPr>
          <p:nvPr>
            <p:ph type="body" sz="quarter" idx="29" hasCustomPrompt="1"/>
          </p:nvPr>
        </p:nvSpPr>
        <p:spPr>
          <a:xfrm>
            <a:off x="35147250" y="16243875"/>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ACKNOWLEDGEMENTS  or  CONTACT</a:t>
            </a:r>
          </a:p>
        </p:txBody>
      </p:sp>
      <p:sp>
        <p:nvSpPr>
          <p:cNvPr id="128" name="Text Placeholder 3"/>
          <p:cNvSpPr>
            <a:spLocks noGrp="1"/>
          </p:cNvSpPr>
          <p:nvPr>
            <p:ph type="body" sz="quarter" idx="30" hasCustomPrompt="1"/>
          </p:nvPr>
        </p:nvSpPr>
        <p:spPr>
          <a:xfrm>
            <a:off x="35147249" y="16839513"/>
            <a:ext cx="8272463"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9" name="Text Placeholder 3"/>
          <p:cNvSpPr>
            <a:spLocks noGrp="1"/>
          </p:cNvSpPr>
          <p:nvPr>
            <p:ph type="body" sz="quarter" idx="96" hasCustomPrompt="1"/>
          </p:nvPr>
        </p:nvSpPr>
        <p:spPr>
          <a:xfrm>
            <a:off x="474663" y="16839513"/>
            <a:ext cx="8271345"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0" name="Text Placeholder 3"/>
          <p:cNvSpPr>
            <a:spLocks noGrp="1"/>
          </p:cNvSpPr>
          <p:nvPr>
            <p:ph type="body" sz="quarter" idx="150" hasCustomPrompt="1"/>
          </p:nvPr>
        </p:nvSpPr>
        <p:spPr>
          <a:xfrm>
            <a:off x="26483113" y="3973724"/>
            <a:ext cx="8274926"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1" name="Text Placeholder 5"/>
          <p:cNvSpPr>
            <a:spLocks noGrp="1"/>
          </p:cNvSpPr>
          <p:nvPr>
            <p:ph type="body" sz="quarter" idx="151" hasCustomPrompt="1"/>
          </p:nvPr>
        </p:nvSpPr>
        <p:spPr>
          <a:xfrm>
            <a:off x="26483113" y="3369805"/>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132" name="Text Placeholder 3"/>
          <p:cNvSpPr>
            <a:spLocks noGrp="1"/>
          </p:cNvSpPr>
          <p:nvPr>
            <p:ph type="body" sz="quarter" idx="152" hasCustomPrompt="1"/>
          </p:nvPr>
        </p:nvSpPr>
        <p:spPr>
          <a:xfrm>
            <a:off x="9153032" y="3973724"/>
            <a:ext cx="8274926"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3" name="Text Placeholder 5"/>
          <p:cNvSpPr>
            <a:spLocks noGrp="1"/>
          </p:cNvSpPr>
          <p:nvPr>
            <p:ph type="body" sz="quarter" idx="153" hasCustomPrompt="1"/>
          </p:nvPr>
        </p:nvSpPr>
        <p:spPr>
          <a:xfrm>
            <a:off x="9154839" y="3369805"/>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134" name="Text Placeholder 3"/>
          <p:cNvSpPr>
            <a:spLocks noGrp="1"/>
          </p:cNvSpPr>
          <p:nvPr>
            <p:ph type="body" sz="quarter" idx="154" hasCustomPrompt="1"/>
          </p:nvPr>
        </p:nvSpPr>
        <p:spPr>
          <a:xfrm>
            <a:off x="17807726" y="12872186"/>
            <a:ext cx="8274926"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5" name="Text Placeholder 5"/>
          <p:cNvSpPr>
            <a:spLocks noGrp="1"/>
          </p:cNvSpPr>
          <p:nvPr>
            <p:ph type="body" sz="quarter" idx="155" hasCustomPrompt="1"/>
          </p:nvPr>
        </p:nvSpPr>
        <p:spPr>
          <a:xfrm>
            <a:off x="17807726" y="1228301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136" name="Text Placeholder 3"/>
          <p:cNvSpPr>
            <a:spLocks noGrp="1"/>
          </p:cNvSpPr>
          <p:nvPr>
            <p:ph type="body" sz="quarter" idx="156" hasCustomPrompt="1"/>
          </p:nvPr>
        </p:nvSpPr>
        <p:spPr>
          <a:xfrm>
            <a:off x="26462419" y="12872186"/>
            <a:ext cx="8274926"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7" name="Text Placeholder 5"/>
          <p:cNvSpPr>
            <a:spLocks noGrp="1"/>
          </p:cNvSpPr>
          <p:nvPr>
            <p:ph type="body" sz="quarter" idx="157" hasCustomPrompt="1"/>
          </p:nvPr>
        </p:nvSpPr>
        <p:spPr>
          <a:xfrm>
            <a:off x="26462419" y="1228301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138" name="Text Placeholder 3"/>
          <p:cNvSpPr>
            <a:spLocks noGrp="1"/>
          </p:cNvSpPr>
          <p:nvPr>
            <p:ph type="body" sz="quarter" idx="158" hasCustomPrompt="1"/>
          </p:nvPr>
        </p:nvSpPr>
        <p:spPr>
          <a:xfrm>
            <a:off x="9153032" y="12872186"/>
            <a:ext cx="8274926" cy="461665"/>
          </a:xfrm>
          <a:prstGeom prst="rect">
            <a:avLst/>
          </a:prstGeom>
        </p:spPr>
        <p:txBody>
          <a:bodyPr wrap="square" lIns="91440" tIns="91440" rIns="91440" bIns="91440">
            <a:spAutoFit/>
          </a:bodyPr>
          <a:lstStyle>
            <a:lvl1pPr marL="0" indent="0">
              <a:buNone/>
              <a:defRPr sz="18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9" name="Text Placeholder 5"/>
          <p:cNvSpPr>
            <a:spLocks noGrp="1"/>
          </p:cNvSpPr>
          <p:nvPr>
            <p:ph type="body" sz="quarter" idx="159" hasCustomPrompt="1"/>
          </p:nvPr>
        </p:nvSpPr>
        <p:spPr>
          <a:xfrm>
            <a:off x="9153032" y="1228301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tx1"/>
                </a:solidFill>
              </a:defRPr>
            </a:lvl1pPr>
          </a:lstStyle>
          <a:p>
            <a:pPr lvl="0"/>
            <a:r>
              <a:rPr lang="en-US" dirty="0"/>
              <a:t>(click to edit)  RESULTS</a:t>
            </a:r>
          </a:p>
        </p:txBody>
      </p:sp>
      <p:sp>
        <p:nvSpPr>
          <p:cNvPr id="29" name="Text Placeholder 76">
            <a:extLst>
              <a:ext uri="{FF2B5EF4-FFF2-40B4-BE49-F238E27FC236}">
                <a16:creationId xmlns:a16="http://schemas.microsoft.com/office/drawing/2014/main" id="{1C260510-5B5D-2A41-B49F-F7F045D283F7}"/>
              </a:ext>
            </a:extLst>
          </p:cNvPr>
          <p:cNvSpPr>
            <a:spLocks noGrp="1"/>
          </p:cNvSpPr>
          <p:nvPr>
            <p:ph type="body" sz="quarter" idx="161" hasCustomPrompt="1"/>
          </p:nvPr>
        </p:nvSpPr>
        <p:spPr>
          <a:xfrm>
            <a:off x="5225143" y="1452818"/>
            <a:ext cx="33440914" cy="963989"/>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0" name="Text Placeholder 76">
            <a:extLst>
              <a:ext uri="{FF2B5EF4-FFF2-40B4-BE49-F238E27FC236}">
                <a16:creationId xmlns:a16="http://schemas.microsoft.com/office/drawing/2014/main" id="{D213EF08-99C5-2E4D-8005-98975EE054D0}"/>
              </a:ext>
            </a:extLst>
          </p:cNvPr>
          <p:cNvSpPr>
            <a:spLocks noGrp="1"/>
          </p:cNvSpPr>
          <p:nvPr>
            <p:ph type="body" sz="quarter" idx="195" hasCustomPrompt="1"/>
          </p:nvPr>
        </p:nvSpPr>
        <p:spPr>
          <a:xfrm>
            <a:off x="5225143" y="2215274"/>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1" name="Text Placeholder 76">
            <a:extLst>
              <a:ext uri="{FF2B5EF4-FFF2-40B4-BE49-F238E27FC236}">
                <a16:creationId xmlns:a16="http://schemas.microsoft.com/office/drawing/2014/main" id="{958DBAF4-6766-324F-8326-1F9FD7BF0CEC}"/>
              </a:ext>
            </a:extLst>
          </p:cNvPr>
          <p:cNvSpPr>
            <a:spLocks noGrp="1"/>
          </p:cNvSpPr>
          <p:nvPr>
            <p:ph type="body" sz="quarter" idx="196" hasCustomPrompt="1"/>
          </p:nvPr>
        </p:nvSpPr>
        <p:spPr>
          <a:xfrm>
            <a:off x="5225143" y="267219"/>
            <a:ext cx="33440914" cy="1284696"/>
          </a:xfrm>
          <a:prstGeom prst="rect">
            <a:avLst/>
          </a:prstGeom>
        </p:spPr>
        <p:txBody>
          <a:bodyPr>
            <a:noAutofit/>
          </a:bodyPr>
          <a:lstStyle>
            <a:lvl1pPr marL="0" indent="0" algn="ctr">
              <a:buFontTx/>
              <a:buNone/>
              <a:defRPr sz="72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Rounded Rectangle 40"/>
          <p:cNvSpPr/>
          <p:nvPr userDrawn="1"/>
        </p:nvSpPr>
        <p:spPr>
          <a:xfrm>
            <a:off x="42109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9140971"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778774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2650872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3516437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userDrawn="1"/>
        </p:nvGrpSpPr>
        <p:grpSpPr>
          <a:xfrm rot="10800000">
            <a:off x="-24226" y="20723579"/>
            <a:ext cx="43952748" cy="1234423"/>
            <a:chOff x="-14192" y="1382"/>
            <a:chExt cx="27451941" cy="4572641"/>
          </a:xfrm>
        </p:grpSpPr>
        <p:sp>
          <p:nvSpPr>
            <p:cNvPr id="83"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6" name="Text Box 14"/>
          <p:cNvSpPr txBox="1">
            <a:spLocks noChangeArrowheads="1"/>
          </p:cNvSpPr>
          <p:nvPr userDrawn="1"/>
        </p:nvSpPr>
        <p:spPr bwMode="auto">
          <a:xfrm>
            <a:off x="1003118" y="21325209"/>
            <a:ext cx="3786383"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70" name="Table 69">
            <a:extLst>
              <a:ext uri="{FF2B5EF4-FFF2-40B4-BE49-F238E27FC236}">
                <a16:creationId xmlns:a16="http://schemas.microsoft.com/office/drawing/2014/main" id="{FADB4936-3345-FF42-9A3D-E5CFF63C0C87}"/>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8" name="Table 17">
            <a:extLst>
              <a:ext uri="{FF2B5EF4-FFF2-40B4-BE49-F238E27FC236}">
                <a16:creationId xmlns:a16="http://schemas.microsoft.com/office/drawing/2014/main" id="{088B5CBD-BDE9-44CE-8C9B-08CF83AF5395}"/>
              </a:ext>
            </a:extLst>
          </p:cNvPr>
          <p:cNvGraphicFramePr>
            <a:graphicFrameLocks noGrp="1"/>
          </p:cNvGraphicFramePr>
          <p:nvPr userDrawn="1">
            <p:extLst>
              <p:ext uri="{D42A27DB-BD31-4B8C-83A1-F6EECF244321}">
                <p14:modId xmlns:p14="http://schemas.microsoft.com/office/powerpoint/2010/main" val="2281768202"/>
              </p:ext>
            </p:extLst>
          </p:nvPr>
        </p:nvGraphicFramePr>
        <p:xfrm>
          <a:off x="44181808" y="-121721"/>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9" name="Group 18">
            <a:extLst>
              <a:ext uri="{FF2B5EF4-FFF2-40B4-BE49-F238E27FC236}">
                <a16:creationId xmlns:a16="http://schemas.microsoft.com/office/drawing/2014/main" id="{592D413F-3F66-D94D-B60C-A980870BC6DA}"/>
              </a:ext>
            </a:extLst>
          </p:cNvPr>
          <p:cNvGrpSpPr/>
          <p:nvPr userDrawn="1"/>
        </p:nvGrpSpPr>
        <p:grpSpPr>
          <a:xfrm>
            <a:off x="-43304" y="11286"/>
            <a:ext cx="43971826" cy="3186062"/>
            <a:chOff x="-43304" y="11286"/>
            <a:chExt cx="43905392" cy="4120075"/>
          </a:xfrm>
        </p:grpSpPr>
        <p:sp>
          <p:nvSpPr>
            <p:cNvPr id="20" name="Rectangle 19">
              <a:extLst>
                <a:ext uri="{FF2B5EF4-FFF2-40B4-BE49-F238E27FC236}">
                  <a16:creationId xmlns:a16="http://schemas.microsoft.com/office/drawing/2014/main" id="{C882D9EC-F552-734E-9331-F53976BCB52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F8FB62-E6D4-254C-8CA1-26C00F87ED87}"/>
                </a:ext>
              </a:extLst>
            </p:cNvPr>
            <p:cNvGrpSpPr/>
            <p:nvPr userDrawn="1"/>
          </p:nvGrpSpPr>
          <p:grpSpPr>
            <a:xfrm>
              <a:off x="-43304" y="11286"/>
              <a:ext cx="43905392" cy="4036528"/>
              <a:chOff x="-14192" y="1382"/>
              <a:chExt cx="27451941" cy="4572641"/>
            </a:xfrm>
          </p:grpSpPr>
          <p:sp>
            <p:nvSpPr>
              <p:cNvPr id="22" name="Rectangle 16">
                <a:extLst>
                  <a:ext uri="{FF2B5EF4-FFF2-40B4-BE49-F238E27FC236}">
                    <a16:creationId xmlns:a16="http://schemas.microsoft.com/office/drawing/2014/main" id="{93C25FC5-5E66-C84B-9B37-53F37DCBD92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737EB7BA-D773-524E-8967-C72120865F07}"/>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CC685CFB-1092-2247-8F80-625AF7E6695C}"/>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Rounded Rectangle 40"/>
          <p:cNvSpPr/>
          <p:nvPr userDrawn="1"/>
        </p:nvSpPr>
        <p:spPr>
          <a:xfrm>
            <a:off x="42109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9140971"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778774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2650872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35164374" y="3494314"/>
            <a:ext cx="8315712" cy="169322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userDrawn="1"/>
        </p:nvGrpSpPr>
        <p:grpSpPr>
          <a:xfrm rot="10800000">
            <a:off x="-24226" y="20723579"/>
            <a:ext cx="43952748" cy="1234423"/>
            <a:chOff x="-14192" y="1382"/>
            <a:chExt cx="27451941" cy="4572641"/>
          </a:xfrm>
        </p:grpSpPr>
        <p:sp>
          <p:nvSpPr>
            <p:cNvPr id="83"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6" name="Text Box 14"/>
          <p:cNvSpPr txBox="1">
            <a:spLocks noChangeArrowheads="1"/>
          </p:cNvSpPr>
          <p:nvPr userDrawn="1"/>
        </p:nvSpPr>
        <p:spPr bwMode="auto">
          <a:xfrm>
            <a:off x="1003118" y="21325209"/>
            <a:ext cx="3786383"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nvGrpSpPr>
          <p:cNvPr id="16" name="Group 15">
            <a:extLst>
              <a:ext uri="{FF2B5EF4-FFF2-40B4-BE49-F238E27FC236}">
                <a16:creationId xmlns:a16="http://schemas.microsoft.com/office/drawing/2014/main" id="{A23A30CC-6092-9646-81BF-E8810F1D9588}"/>
              </a:ext>
            </a:extLst>
          </p:cNvPr>
          <p:cNvGrpSpPr/>
          <p:nvPr userDrawn="1"/>
        </p:nvGrpSpPr>
        <p:grpSpPr>
          <a:xfrm>
            <a:off x="-43304" y="11286"/>
            <a:ext cx="43971826" cy="3186062"/>
            <a:chOff x="-43304" y="11286"/>
            <a:chExt cx="43905392" cy="4120075"/>
          </a:xfrm>
        </p:grpSpPr>
        <p:sp>
          <p:nvSpPr>
            <p:cNvPr id="17" name="Rectangle 16">
              <a:extLst>
                <a:ext uri="{FF2B5EF4-FFF2-40B4-BE49-F238E27FC236}">
                  <a16:creationId xmlns:a16="http://schemas.microsoft.com/office/drawing/2014/main" id="{EED207CF-DB8A-8843-A473-886596C4737A}"/>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4EEE8B1-4172-4045-A8F0-3E6B3E8F1BE7}"/>
                </a:ext>
              </a:extLst>
            </p:cNvPr>
            <p:cNvGrpSpPr/>
            <p:nvPr userDrawn="1"/>
          </p:nvGrpSpPr>
          <p:grpSpPr>
            <a:xfrm>
              <a:off x="-43304" y="11286"/>
              <a:ext cx="43905392" cy="4036528"/>
              <a:chOff x="-14192" y="1382"/>
              <a:chExt cx="27451941" cy="4572641"/>
            </a:xfrm>
          </p:grpSpPr>
          <p:sp>
            <p:nvSpPr>
              <p:cNvPr id="19" name="Rectangle 16">
                <a:extLst>
                  <a:ext uri="{FF2B5EF4-FFF2-40B4-BE49-F238E27FC236}">
                    <a16:creationId xmlns:a16="http://schemas.microsoft.com/office/drawing/2014/main" id="{77ABA21C-3F6A-9C4B-98A8-96F7FFEA974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F1723CDF-1DA0-664F-828B-3B26D1CD4BBF}"/>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15AA45F1-56A6-0E45-BC62-91647F0BB9E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428806382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 name="Text Box 14"/>
          <p:cNvSpPr txBox="1">
            <a:spLocks noChangeArrowheads="1"/>
          </p:cNvSpPr>
          <p:nvPr userDrawn="1"/>
        </p:nvSpPr>
        <p:spPr bwMode="auto">
          <a:xfrm>
            <a:off x="819153" y="21488400"/>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59" name="Rounded Rectangle 58"/>
          <p:cNvSpPr/>
          <p:nvPr userDrawn="1"/>
        </p:nvSpPr>
        <p:spPr>
          <a:xfrm>
            <a:off x="421094" y="3494314"/>
            <a:ext cx="8315712" cy="1721505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userDrawn="1"/>
        </p:nvSpPr>
        <p:spPr>
          <a:xfrm>
            <a:off x="35164374" y="3494314"/>
            <a:ext cx="8315712" cy="1721505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userDrawn="1"/>
        </p:nvSpPr>
        <p:spPr>
          <a:xfrm>
            <a:off x="9149614" y="3494314"/>
            <a:ext cx="25601952" cy="17215051"/>
          </a:xfrm>
          <a:prstGeom prst="roundRect">
            <a:avLst>
              <a:gd name="adj" fmla="val 1041"/>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userDrawn="1"/>
        </p:nvGrpSpPr>
        <p:grpSpPr>
          <a:xfrm rot="10800000">
            <a:off x="-24226" y="20723579"/>
            <a:ext cx="43952748" cy="1234423"/>
            <a:chOff x="-14192" y="1382"/>
            <a:chExt cx="27451941" cy="4572641"/>
          </a:xfrm>
        </p:grpSpPr>
        <p:sp>
          <p:nvSpPr>
            <p:cNvPr id="73"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6" name="Text Box 14"/>
          <p:cNvSpPr txBox="1">
            <a:spLocks noChangeArrowheads="1"/>
          </p:cNvSpPr>
          <p:nvPr userDrawn="1"/>
        </p:nvSpPr>
        <p:spPr bwMode="auto">
          <a:xfrm>
            <a:off x="1003118" y="21325209"/>
            <a:ext cx="3786383"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69" name="Table 68">
            <a:extLst>
              <a:ext uri="{FF2B5EF4-FFF2-40B4-BE49-F238E27FC236}">
                <a16:creationId xmlns:a16="http://schemas.microsoft.com/office/drawing/2014/main" id="{5BF20976-191E-6442-94F1-0CBDA4522C83}"/>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AAE15D60-AB1E-4F9A-8F2B-2469D80DE729}"/>
              </a:ext>
            </a:extLst>
          </p:cNvPr>
          <p:cNvGraphicFramePr>
            <a:graphicFrameLocks noGrp="1"/>
          </p:cNvGraphicFramePr>
          <p:nvPr userDrawn="1">
            <p:extLst>
              <p:ext uri="{D42A27DB-BD31-4B8C-83A1-F6EECF244321}">
                <p14:modId xmlns:p14="http://schemas.microsoft.com/office/powerpoint/2010/main" val="1309238601"/>
              </p:ext>
            </p:extLst>
          </p:nvPr>
        </p:nvGraphicFramePr>
        <p:xfrm>
          <a:off x="44205027"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8" name="Group 17">
            <a:extLst>
              <a:ext uri="{FF2B5EF4-FFF2-40B4-BE49-F238E27FC236}">
                <a16:creationId xmlns:a16="http://schemas.microsoft.com/office/drawing/2014/main" id="{9F42DB19-6665-D84E-A66F-99E7EFA04731}"/>
              </a:ext>
            </a:extLst>
          </p:cNvPr>
          <p:cNvGrpSpPr/>
          <p:nvPr userDrawn="1"/>
        </p:nvGrpSpPr>
        <p:grpSpPr>
          <a:xfrm>
            <a:off x="-43304" y="11286"/>
            <a:ext cx="43971826" cy="3186062"/>
            <a:chOff x="-43304" y="11286"/>
            <a:chExt cx="43905392" cy="4120075"/>
          </a:xfrm>
        </p:grpSpPr>
        <p:sp>
          <p:nvSpPr>
            <p:cNvPr id="19" name="Rectangle 18">
              <a:extLst>
                <a:ext uri="{FF2B5EF4-FFF2-40B4-BE49-F238E27FC236}">
                  <a16:creationId xmlns:a16="http://schemas.microsoft.com/office/drawing/2014/main" id="{EE0B06A8-004A-CA44-8A7A-64A9431C0212}"/>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96C18D1-9BA0-0C4E-8665-C7AA5F5E4666}"/>
                </a:ext>
              </a:extLst>
            </p:cNvPr>
            <p:cNvGrpSpPr/>
            <p:nvPr userDrawn="1"/>
          </p:nvGrpSpPr>
          <p:grpSpPr>
            <a:xfrm>
              <a:off x="-43304" y="11286"/>
              <a:ext cx="43905392" cy="4036528"/>
              <a:chOff x="-14192" y="1382"/>
              <a:chExt cx="27451941" cy="4572641"/>
            </a:xfrm>
          </p:grpSpPr>
          <p:sp>
            <p:nvSpPr>
              <p:cNvPr id="21" name="Rectangle 16">
                <a:extLst>
                  <a:ext uri="{FF2B5EF4-FFF2-40B4-BE49-F238E27FC236}">
                    <a16:creationId xmlns:a16="http://schemas.microsoft.com/office/drawing/2014/main" id="{3026B3D5-22F6-0D45-87C1-7E02BA4BA23D}"/>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86AFBC86-9467-464D-AD80-03D88A7BB62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C4767DC2-53A4-B547-BE4F-A1144AB6AC19}"/>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0" name="Text Box 14"/>
          <p:cNvSpPr txBox="1">
            <a:spLocks noChangeArrowheads="1"/>
          </p:cNvSpPr>
          <p:nvPr userDrawn="1"/>
        </p:nvSpPr>
        <p:spPr bwMode="auto">
          <a:xfrm>
            <a:off x="819153" y="21488400"/>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67" name="Rounded Rectangle 66"/>
          <p:cNvSpPr/>
          <p:nvPr userDrawn="1"/>
        </p:nvSpPr>
        <p:spPr>
          <a:xfrm>
            <a:off x="421094" y="3327614"/>
            <a:ext cx="8315712" cy="170989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userDrawn="1"/>
        </p:nvSpPr>
        <p:spPr>
          <a:xfrm>
            <a:off x="35164374" y="3327614"/>
            <a:ext cx="8315712" cy="1709899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9142074" y="3327614"/>
            <a:ext cx="8315712" cy="85624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userDrawn="1"/>
        </p:nvSpPr>
        <p:spPr>
          <a:xfrm>
            <a:off x="17799505" y="3327614"/>
            <a:ext cx="8315712" cy="85624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userDrawn="1"/>
        </p:nvSpPr>
        <p:spPr>
          <a:xfrm>
            <a:off x="26490274" y="3327614"/>
            <a:ext cx="8315712" cy="85624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userDrawn="1"/>
        </p:nvSpPr>
        <p:spPr>
          <a:xfrm>
            <a:off x="9142074" y="12231671"/>
            <a:ext cx="8315712" cy="85624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userDrawn="1"/>
        </p:nvSpPr>
        <p:spPr>
          <a:xfrm>
            <a:off x="17799505" y="12231671"/>
            <a:ext cx="8315712" cy="85624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userDrawn="1"/>
        </p:nvSpPr>
        <p:spPr>
          <a:xfrm>
            <a:off x="26490274" y="12231671"/>
            <a:ext cx="8315712" cy="85624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userDrawn="1"/>
        </p:nvGrpSpPr>
        <p:grpSpPr>
          <a:xfrm rot="10800000">
            <a:off x="-24226" y="20723579"/>
            <a:ext cx="43952748" cy="1234423"/>
            <a:chOff x="-14192" y="1382"/>
            <a:chExt cx="27451941" cy="4572641"/>
          </a:xfrm>
        </p:grpSpPr>
        <p:sp>
          <p:nvSpPr>
            <p:cNvPr id="8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9" name="Text Box 14"/>
          <p:cNvSpPr txBox="1">
            <a:spLocks noChangeArrowheads="1"/>
          </p:cNvSpPr>
          <p:nvPr userDrawn="1"/>
        </p:nvSpPr>
        <p:spPr bwMode="auto">
          <a:xfrm>
            <a:off x="1003118" y="21325209"/>
            <a:ext cx="3786383"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82" name="Table 81">
            <a:extLst>
              <a:ext uri="{FF2B5EF4-FFF2-40B4-BE49-F238E27FC236}">
                <a16:creationId xmlns:a16="http://schemas.microsoft.com/office/drawing/2014/main" id="{781A8E58-2E2F-C94D-85DD-828E68BBF595}"/>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2" name="Table 21">
            <a:extLst>
              <a:ext uri="{FF2B5EF4-FFF2-40B4-BE49-F238E27FC236}">
                <a16:creationId xmlns:a16="http://schemas.microsoft.com/office/drawing/2014/main" id="{9585C66E-02B1-4B8A-B4BC-941DFA814FC7}"/>
              </a:ext>
            </a:extLst>
          </p:cNvPr>
          <p:cNvGraphicFramePr>
            <a:graphicFrameLocks noGrp="1"/>
          </p:cNvGraphicFramePr>
          <p:nvPr userDrawn="1">
            <p:extLst>
              <p:ext uri="{D42A27DB-BD31-4B8C-83A1-F6EECF244321}">
                <p14:modId xmlns:p14="http://schemas.microsoft.com/office/powerpoint/2010/main" val="136754925"/>
              </p:ext>
            </p:extLst>
          </p:nvPr>
        </p:nvGraphicFramePr>
        <p:xfrm>
          <a:off x="44163460"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23" name="Group 22">
            <a:extLst>
              <a:ext uri="{FF2B5EF4-FFF2-40B4-BE49-F238E27FC236}">
                <a16:creationId xmlns:a16="http://schemas.microsoft.com/office/drawing/2014/main" id="{8E588590-6DAD-254E-B23E-C3F4FCF1D1BF}"/>
              </a:ext>
            </a:extLst>
          </p:cNvPr>
          <p:cNvGrpSpPr/>
          <p:nvPr userDrawn="1"/>
        </p:nvGrpSpPr>
        <p:grpSpPr>
          <a:xfrm>
            <a:off x="-43304" y="11286"/>
            <a:ext cx="43971826" cy="2974741"/>
            <a:chOff x="-43304" y="11286"/>
            <a:chExt cx="43905392" cy="4120075"/>
          </a:xfrm>
        </p:grpSpPr>
        <p:sp>
          <p:nvSpPr>
            <p:cNvPr id="24" name="Rectangle 23">
              <a:extLst>
                <a:ext uri="{FF2B5EF4-FFF2-40B4-BE49-F238E27FC236}">
                  <a16:creationId xmlns:a16="http://schemas.microsoft.com/office/drawing/2014/main" id="{1F029311-423A-3A41-B557-0B88A841FDBC}"/>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40863B4-C89A-5643-B4B6-ACDD9ECD0468}"/>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3DE6FFC4-86E0-F646-890F-CDD579825286}"/>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6517F2AA-0DDB-004F-B591-A665649B3853}"/>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5729D10C-F7A3-BD49-BE79-6141A31F2761}"/>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6B301F-BA20-8D40-8971-CE792FA411C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6801C9A-9D76-7A40-A5DE-080CAA8C99B7}"/>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1BF6C55-F971-1145-9ED7-0E70CEDDDAED}"/>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8572DF8D-CD12-5542-8489-9B779CEE3EE5}"/>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2D05AE4E-FD81-DC4A-9265-3A053A5D4AF0}"/>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E369BD34-9EAC-7C4B-B081-7939630D7149}"/>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279574A9-1BEB-6D46-8AB5-43FE3D96B050}"/>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46BFB934-DD07-4A49-9FE7-54B13BCC3488}"/>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166053AB-771A-8C41-81F4-B2ADFC89B21A}"/>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EF640EEA-8720-B641-AB1D-3525A934E4EC}"/>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A0CF9039-2829-104D-B17C-D24F45513B85}"/>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E0C84668-DEAC-5145-B2F8-C9DFCB7B2EF0}"/>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B16D1188-DF4E-2141-AEA3-19DD2E3CCE3E}"/>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77A74E5A-C8E5-F84E-9F96-757B292524A2}"/>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3DD11D13-2DD3-2546-93AA-33FAFA2D4D63}"/>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66E24672-BD88-4A46-960E-84B56BF4A534}"/>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33E50704-91A2-A94D-96E3-49D5B60670EE}"/>
              </a:ext>
            </a:extLst>
          </p:cNvPr>
          <p:cNvSpPr>
            <a:spLocks noGrp="1"/>
          </p:cNvSpPr>
          <p:nvPr>
            <p:ph type="body" sz="quarter" idx="161"/>
          </p:nvPr>
        </p:nvSpPr>
        <p:spPr/>
        <p:txBody>
          <a:bodyPr/>
          <a:lstStyle/>
          <a:p>
            <a:endParaRPr lang="en-US"/>
          </a:p>
        </p:txBody>
      </p:sp>
      <p:sp>
        <p:nvSpPr>
          <p:cNvPr id="19" name="Text Placeholder 18">
            <a:extLst>
              <a:ext uri="{FF2B5EF4-FFF2-40B4-BE49-F238E27FC236}">
                <a16:creationId xmlns:a16="http://schemas.microsoft.com/office/drawing/2014/main" id="{85F5837C-74EE-1143-87A3-521DE59E6308}"/>
              </a:ext>
            </a:extLst>
          </p:cNvPr>
          <p:cNvSpPr>
            <a:spLocks noGrp="1"/>
          </p:cNvSpPr>
          <p:nvPr>
            <p:ph type="body" sz="quarter" idx="195"/>
          </p:nvPr>
        </p:nvSpPr>
        <p:spPr/>
        <p:txBody>
          <a:bodyPr>
            <a:normAutofit lnSpcReduction="10000"/>
          </a:bodyPr>
          <a:lstStyle/>
          <a:p>
            <a:endParaRPr lang="en-US"/>
          </a:p>
        </p:txBody>
      </p:sp>
      <p:sp>
        <p:nvSpPr>
          <p:cNvPr id="20" name="Text Placeholder 19">
            <a:extLst>
              <a:ext uri="{FF2B5EF4-FFF2-40B4-BE49-F238E27FC236}">
                <a16:creationId xmlns:a16="http://schemas.microsoft.com/office/drawing/2014/main" id="{9747014E-B910-8745-8459-C56F0AFAF235}"/>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3685803657"/>
      </p:ext>
    </p:extLst>
  </p:cSld>
  <p:clrMapOvr>
    <a:masterClrMapping/>
  </p:clrMapOvr>
</p:sld>
</file>

<file path=ppt/theme/theme1.xml><?xml version="1.0" encoding="utf-8"?>
<a:theme xmlns:a="http://schemas.openxmlformats.org/drawingml/2006/main" name="PosterPresentations.com-48x96-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PosterPresentations.com-48x96-Template</Template>
  <TotalTime>221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PosterPresentations.com-48x96-Template</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36</cp:revision>
  <dcterms:created xsi:type="dcterms:W3CDTF">2012-02-09T21:25:37Z</dcterms:created>
  <dcterms:modified xsi:type="dcterms:W3CDTF">2019-08-15T23:53:33Z</dcterms:modified>
</cp:coreProperties>
</file>