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6" r:id="rId5"/>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01" autoAdjust="0"/>
    <p:restoredTop sz="94694" autoAdjust="0"/>
  </p:normalViewPr>
  <p:slideViewPr>
    <p:cSldViewPr snapToGrid="0" snapToObjects="1" showGuides="1">
      <p:cViewPr varScale="1">
        <p:scale>
          <a:sx n="36" d="100"/>
          <a:sy n="36" d="100"/>
        </p:scale>
        <p:origin x="1080" y="288"/>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8" d="100"/>
          <a:sy n="68" d="100"/>
        </p:scale>
        <p:origin x="3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64765-29DD-4BE3-B396-E29A0165F7C7}" type="datetimeFigureOut">
              <a:rPr lang="en-US" smtClean="0"/>
              <a:t>8/30/19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81042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8/30/19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1757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spAutoFit/>
          </a:bodyPr>
          <a:lstStyle>
            <a:lvl1pPr marL="0" indent="0">
              <a:buNone/>
              <a:defRPr sz="20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 Sections">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476784"/>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4080703"/>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476784"/>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4080703"/>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508686"/>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476784"/>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736839"/>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ectangle 36"/>
          <p:cNvSpPr>
            <a:spLocks noChangeArrowheads="1"/>
          </p:cNvSpPr>
          <p:nvPr userDrawn="1"/>
        </p:nvSpPr>
        <p:spPr bwMode="auto">
          <a:xfrm>
            <a:off x="0"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2" name="Straight Connector 41"/>
          <p:cNvCxnSpPr/>
          <p:nvPr userDrawn="1"/>
        </p:nvCxnSpPr>
        <p:spPr>
          <a:xfrm>
            <a:off x="0"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ounded Rectangle 42"/>
          <p:cNvSpPr/>
          <p:nvPr userDrawn="1"/>
        </p:nvSpPr>
        <p:spPr>
          <a:xfrm>
            <a:off x="48297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4680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781064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647447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5138315"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userDrawn="1"/>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73" name="Table 72">
            <a:extLst>
              <a:ext uri="{FF2B5EF4-FFF2-40B4-BE49-F238E27FC236}">
                <a16:creationId xmlns:a16="http://schemas.microsoft.com/office/drawing/2014/main" id="{78717898-F638-7F4A-A2B9-3AC05396696E}"/>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6980608C-1F01-498E-946E-1A792C8C0866}"/>
              </a:ext>
            </a:extLst>
          </p:cNvPr>
          <p:cNvGraphicFramePr>
            <a:graphicFrameLocks noGrp="1"/>
          </p:cNvGraphicFramePr>
          <p:nvPr userDrawn="1">
            <p:extLst>
              <p:ext uri="{D42A27DB-BD31-4B8C-83A1-F6EECF244321}">
                <p14:modId xmlns:p14="http://schemas.microsoft.com/office/powerpoint/2010/main" val="1136512653"/>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ectangle 36"/>
          <p:cNvSpPr>
            <a:spLocks noChangeArrowheads="1"/>
          </p:cNvSpPr>
          <p:nvPr userDrawn="1"/>
        </p:nvSpPr>
        <p:spPr bwMode="auto">
          <a:xfrm>
            <a:off x="0"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2" name="Straight Connector 41"/>
          <p:cNvCxnSpPr/>
          <p:nvPr userDrawn="1"/>
        </p:nvCxnSpPr>
        <p:spPr>
          <a:xfrm>
            <a:off x="0"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Rounded Rectangle 42"/>
          <p:cNvSpPr/>
          <p:nvPr userDrawn="1"/>
        </p:nvSpPr>
        <p:spPr>
          <a:xfrm>
            <a:off x="48297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4680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7810644"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26474479"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5138315"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4"/>
          <p:cNvSpPr txBox="1">
            <a:spLocks noChangeArrowheads="1"/>
          </p:cNvSpPr>
          <p:nvPr userDrawn="1"/>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512320767"/>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9" name="Rectangle 36"/>
          <p:cNvSpPr>
            <a:spLocks noChangeArrowheads="1"/>
          </p:cNvSpPr>
          <p:nvPr userDrawn="1"/>
        </p:nvSpPr>
        <p:spPr bwMode="auto">
          <a:xfrm>
            <a:off x="-49424"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60" name="Straight Connector 59"/>
          <p:cNvCxnSpPr/>
          <p:nvPr userDrawn="1"/>
        </p:nvCxnSpPr>
        <p:spPr>
          <a:xfrm>
            <a:off x="-49424"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 name="Rounded Rectangle 60"/>
          <p:cNvSpPr/>
          <p:nvPr userDrawn="1"/>
        </p:nvSpPr>
        <p:spPr>
          <a:xfrm>
            <a:off x="433550"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35133265" y="3500001"/>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9133814" y="3500001"/>
            <a:ext cx="25553018" cy="17835999"/>
          </a:xfrm>
          <a:prstGeom prst="roundRect">
            <a:avLst>
              <a:gd name="adj" fmla="val 811"/>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4"/>
          <p:cNvSpPr txBox="1">
            <a:spLocks noChangeArrowheads="1"/>
          </p:cNvSpPr>
          <p:nvPr userDrawn="1"/>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65" name="Table 64">
            <a:extLst>
              <a:ext uri="{FF2B5EF4-FFF2-40B4-BE49-F238E27FC236}">
                <a16:creationId xmlns:a16="http://schemas.microsoft.com/office/drawing/2014/main" id="{64EDD831-7355-A644-910F-8B2E07EC12DB}"/>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278A8851-1CBD-4583-93D2-8B5B46F40F13}"/>
              </a:ext>
            </a:extLst>
          </p:cNvPr>
          <p:cNvGraphicFramePr>
            <a:graphicFrameLocks noGrp="1"/>
          </p:cNvGraphicFramePr>
          <p:nvPr userDrawn="1">
            <p:extLst>
              <p:ext uri="{D42A27DB-BD31-4B8C-83A1-F6EECF244321}">
                <p14:modId xmlns:p14="http://schemas.microsoft.com/office/powerpoint/2010/main" val="1136512653"/>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780242" y="2134239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68" name="Rectangle 36"/>
          <p:cNvSpPr>
            <a:spLocks noChangeArrowheads="1"/>
          </p:cNvSpPr>
          <p:nvPr userDrawn="1"/>
        </p:nvSpPr>
        <p:spPr bwMode="auto">
          <a:xfrm>
            <a:off x="0" y="11216"/>
            <a:ext cx="43891200" cy="3138382"/>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69" name="Straight Connector 68"/>
          <p:cNvCxnSpPr/>
          <p:nvPr userDrawn="1"/>
        </p:nvCxnSpPr>
        <p:spPr>
          <a:xfrm>
            <a:off x="0" y="3149598"/>
            <a:ext cx="438912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70" name="Rounded Rectangle 69"/>
          <p:cNvSpPr/>
          <p:nvPr userDrawn="1"/>
        </p:nvSpPr>
        <p:spPr>
          <a:xfrm>
            <a:off x="482974" y="3464832"/>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35171063" y="3464832"/>
            <a:ext cx="8253832" cy="17835999"/>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9167929" y="3464833"/>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userDrawn="1"/>
        </p:nvSpPr>
        <p:spPr>
          <a:xfrm>
            <a:off x="9167929" y="12679307"/>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userDrawn="1"/>
        </p:nvSpPr>
        <p:spPr>
          <a:xfrm>
            <a:off x="17852884" y="3464833"/>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userDrawn="1"/>
        </p:nvSpPr>
        <p:spPr>
          <a:xfrm>
            <a:off x="17852884" y="12679307"/>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userDrawn="1"/>
        </p:nvSpPr>
        <p:spPr>
          <a:xfrm>
            <a:off x="26502004" y="3464833"/>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26502004" y="12679307"/>
            <a:ext cx="8253832" cy="859642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Table 66">
            <a:extLst>
              <a:ext uri="{FF2B5EF4-FFF2-40B4-BE49-F238E27FC236}">
                <a16:creationId xmlns:a16="http://schemas.microsoft.com/office/drawing/2014/main" id="{539964E8-C122-8146-963F-06D06E5BB773}"/>
              </a:ext>
            </a:extLst>
          </p:cNvPr>
          <p:cNvGraphicFramePr>
            <a:graphicFrameLocks noGrp="1"/>
          </p:cNvGraphicFramePr>
          <p:nvPr userDrawn="1">
            <p:extLst>
              <p:ext uri="{D42A27DB-BD31-4B8C-83A1-F6EECF244321}">
                <p14:modId xmlns:p14="http://schemas.microsoft.com/office/powerpoint/2010/main" val="442666677"/>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9B589678-BF23-4B5C-8F19-67CEEB3FF91B}"/>
              </a:ext>
            </a:extLst>
          </p:cNvPr>
          <p:cNvGraphicFramePr>
            <a:graphicFrameLocks noGrp="1"/>
          </p:cNvGraphicFramePr>
          <p:nvPr userDrawn="1">
            <p:extLst>
              <p:ext uri="{D42A27DB-BD31-4B8C-83A1-F6EECF244321}">
                <p14:modId xmlns:p14="http://schemas.microsoft.com/office/powerpoint/2010/main" val="1136512653"/>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 Placeholder 166"/>
          <p:cNvSpPr>
            <a:spLocks noGrp="1"/>
          </p:cNvSpPr>
          <p:nvPr>
            <p:ph type="body" sz="quarter" idx="10"/>
          </p:nvPr>
        </p:nvSpPr>
        <p:spPr>
          <a:xfrm>
            <a:off x="474663" y="11021042"/>
            <a:ext cx="8290965" cy="400110"/>
          </a:xfrm>
        </p:spPr>
        <p:txBody>
          <a:bodyPr/>
          <a:lstStyle/>
          <a:p>
            <a:endParaRPr lang="en-US" sz="1400">
              <a:latin typeface="Times New Roman" panose="02020603050405020304" pitchFamily="18" charset="0"/>
              <a:cs typeface="Times New Roman" panose="02020603050405020304" pitchFamily="18" charset="0"/>
            </a:endParaRPr>
          </a:p>
        </p:txBody>
      </p:sp>
      <p:sp>
        <p:nvSpPr>
          <p:cNvPr id="168" name="Text Placeholder 167"/>
          <p:cNvSpPr>
            <a:spLocks noGrp="1"/>
          </p:cNvSpPr>
          <p:nvPr>
            <p:ph type="body" sz="quarter" idx="11"/>
          </p:nvPr>
        </p:nvSpPr>
        <p:spPr/>
        <p:txBody>
          <a:bodyPr/>
          <a:lstStyle/>
          <a:p>
            <a:endParaRPr lang="en-US"/>
          </a:p>
        </p:txBody>
      </p:sp>
      <p:sp>
        <p:nvSpPr>
          <p:cNvPr id="171" name="Text Placeholder 170"/>
          <p:cNvSpPr>
            <a:spLocks noGrp="1"/>
          </p:cNvSpPr>
          <p:nvPr>
            <p:ph type="body" sz="quarter" idx="20"/>
          </p:nvPr>
        </p:nvSpPr>
        <p:spPr/>
        <p:txBody>
          <a:bodyPr/>
          <a:lstStyle/>
          <a:p>
            <a:endParaRPr lang="en-US"/>
          </a:p>
        </p:txBody>
      </p:sp>
      <p:sp>
        <p:nvSpPr>
          <p:cNvPr id="172" name="Text Placeholder 171"/>
          <p:cNvSpPr>
            <a:spLocks noGrp="1"/>
          </p:cNvSpPr>
          <p:nvPr>
            <p:ph type="body" sz="quarter" idx="21"/>
          </p:nvPr>
        </p:nvSpPr>
        <p:spPr>
          <a:xfrm>
            <a:off x="438087" y="4100716"/>
            <a:ext cx="8290965" cy="400110"/>
          </a:xfrm>
        </p:spPr>
        <p:txBody>
          <a:bodyPr/>
          <a:lstStyle/>
          <a:p>
            <a:endParaRPr lang="en-US" sz="1400" dirty="0">
              <a:latin typeface="Times New Roman" panose="02020603050405020304" pitchFamily="18" charset="0"/>
              <a:cs typeface="Times New Roman" panose="02020603050405020304" pitchFamily="18" charset="0"/>
            </a:endParaRPr>
          </a:p>
        </p:txBody>
      </p:sp>
      <p:sp>
        <p:nvSpPr>
          <p:cNvPr id="173" name="Text Placeholder 172"/>
          <p:cNvSpPr>
            <a:spLocks noGrp="1"/>
          </p:cNvSpPr>
          <p:nvPr>
            <p:ph type="body" sz="quarter" idx="22"/>
          </p:nvPr>
        </p:nvSpPr>
        <p:spPr/>
        <p:txBody>
          <a:bodyPr/>
          <a:lstStyle/>
          <a:p>
            <a:endParaRPr lang="en-US"/>
          </a:p>
        </p:txBody>
      </p:sp>
      <p:sp>
        <p:nvSpPr>
          <p:cNvPr id="174" name="Text Placeholder 173"/>
          <p:cNvSpPr>
            <a:spLocks noGrp="1"/>
          </p:cNvSpPr>
          <p:nvPr>
            <p:ph type="body" sz="quarter" idx="23"/>
          </p:nvPr>
        </p:nvSpPr>
        <p:spPr>
          <a:xfrm>
            <a:off x="17804524" y="4075658"/>
            <a:ext cx="8274926" cy="400110"/>
          </a:xfrm>
        </p:spPr>
        <p:txBody>
          <a:bodyPr/>
          <a:lstStyle/>
          <a:p>
            <a:endParaRPr lang="en-US" sz="1400" dirty="0">
              <a:latin typeface="Times New Roman" panose="02020603050405020304" pitchFamily="18" charset="0"/>
              <a:cs typeface="Times New Roman" panose="02020603050405020304" pitchFamily="18" charset="0"/>
            </a:endParaRPr>
          </a:p>
        </p:txBody>
      </p:sp>
      <p:sp>
        <p:nvSpPr>
          <p:cNvPr id="256" name="Text Placeholder 255"/>
          <p:cNvSpPr>
            <a:spLocks noGrp="1"/>
          </p:cNvSpPr>
          <p:nvPr>
            <p:ph type="body" sz="quarter" idx="24"/>
          </p:nvPr>
        </p:nvSpPr>
        <p:spPr/>
        <p:txBody>
          <a:bodyPr/>
          <a:lstStyle/>
          <a:p>
            <a:endParaRPr lang="en-US"/>
          </a:p>
        </p:txBody>
      </p:sp>
      <p:sp>
        <p:nvSpPr>
          <p:cNvPr id="257" name="Text Placeholder 256"/>
          <p:cNvSpPr>
            <a:spLocks noGrp="1"/>
          </p:cNvSpPr>
          <p:nvPr>
            <p:ph type="body" sz="quarter" idx="25"/>
          </p:nvPr>
        </p:nvSpPr>
        <p:spPr/>
        <p:txBody>
          <a:bodyPr/>
          <a:lstStyle/>
          <a:p>
            <a:endParaRPr lang="en-US"/>
          </a:p>
        </p:txBody>
      </p:sp>
      <p:sp>
        <p:nvSpPr>
          <p:cNvPr id="258" name="Text Placeholder 257"/>
          <p:cNvSpPr>
            <a:spLocks noGrp="1"/>
          </p:cNvSpPr>
          <p:nvPr>
            <p:ph type="body" sz="quarter" idx="26"/>
          </p:nvPr>
        </p:nvSpPr>
        <p:spPr>
          <a:xfrm>
            <a:off x="35147249" y="4107188"/>
            <a:ext cx="8272463" cy="400110"/>
          </a:xfrm>
        </p:spPr>
        <p:txBody>
          <a:bodyPr/>
          <a:lstStyle/>
          <a:p>
            <a:endParaRPr lang="en-US" sz="1400">
              <a:latin typeface="Times New Roman" panose="02020603050405020304" pitchFamily="18" charset="0"/>
              <a:cs typeface="Times New Roman" panose="02020603050405020304" pitchFamily="18" charset="0"/>
            </a:endParaRPr>
          </a:p>
        </p:txBody>
      </p:sp>
      <p:sp>
        <p:nvSpPr>
          <p:cNvPr id="259" name="Text Placeholder 258"/>
          <p:cNvSpPr>
            <a:spLocks noGrp="1"/>
          </p:cNvSpPr>
          <p:nvPr>
            <p:ph type="body" sz="quarter" idx="27"/>
          </p:nvPr>
        </p:nvSpPr>
        <p:spPr/>
        <p:txBody>
          <a:bodyPr/>
          <a:lstStyle/>
          <a:p>
            <a:endParaRPr lang="en-US"/>
          </a:p>
        </p:txBody>
      </p:sp>
      <p:sp>
        <p:nvSpPr>
          <p:cNvPr id="260" name="Text Placeholder 259"/>
          <p:cNvSpPr>
            <a:spLocks noGrp="1"/>
          </p:cNvSpPr>
          <p:nvPr>
            <p:ph type="body" sz="quarter" idx="28"/>
          </p:nvPr>
        </p:nvSpPr>
        <p:spPr>
          <a:xfrm>
            <a:off x="35147250" y="10104323"/>
            <a:ext cx="8272462" cy="400110"/>
          </a:xfrm>
        </p:spPr>
        <p:txBody>
          <a:bodyPr/>
          <a:lstStyle/>
          <a:p>
            <a:endParaRPr lang="en-US" sz="1400">
              <a:latin typeface="Times New Roman" panose="02020603050405020304" pitchFamily="18" charset="0"/>
              <a:cs typeface="Times New Roman" panose="02020603050405020304" pitchFamily="18" charset="0"/>
            </a:endParaRPr>
          </a:p>
        </p:txBody>
      </p:sp>
      <p:sp>
        <p:nvSpPr>
          <p:cNvPr id="261" name="Text Placeholder 260"/>
          <p:cNvSpPr>
            <a:spLocks noGrp="1"/>
          </p:cNvSpPr>
          <p:nvPr>
            <p:ph type="body" sz="quarter" idx="29"/>
          </p:nvPr>
        </p:nvSpPr>
        <p:spPr/>
        <p:txBody>
          <a:bodyPr/>
          <a:lstStyle/>
          <a:p>
            <a:endParaRPr lang="en-US"/>
          </a:p>
        </p:txBody>
      </p:sp>
      <p:sp>
        <p:nvSpPr>
          <p:cNvPr id="262" name="Text Placeholder 261"/>
          <p:cNvSpPr>
            <a:spLocks noGrp="1"/>
          </p:cNvSpPr>
          <p:nvPr>
            <p:ph type="body" sz="quarter" idx="30"/>
          </p:nvPr>
        </p:nvSpPr>
        <p:spPr>
          <a:xfrm>
            <a:off x="35147249" y="17198740"/>
            <a:ext cx="8272463" cy="400110"/>
          </a:xfrm>
        </p:spPr>
        <p:txBody>
          <a:bodyPr/>
          <a:lstStyle/>
          <a:p>
            <a:endParaRPr lang="en-US" sz="1400">
              <a:latin typeface="Times New Roman" panose="02020603050405020304" pitchFamily="18" charset="0"/>
              <a:cs typeface="Times New Roman" panose="02020603050405020304" pitchFamily="18" charset="0"/>
            </a:endParaRPr>
          </a:p>
        </p:txBody>
      </p:sp>
      <p:sp>
        <p:nvSpPr>
          <p:cNvPr id="263" name="Text Placeholder 262"/>
          <p:cNvSpPr>
            <a:spLocks noGrp="1"/>
          </p:cNvSpPr>
          <p:nvPr>
            <p:ph type="body" sz="quarter" idx="96"/>
          </p:nvPr>
        </p:nvSpPr>
        <p:spPr>
          <a:xfrm>
            <a:off x="9133786" y="4107188"/>
            <a:ext cx="8271345" cy="400110"/>
          </a:xfrm>
        </p:spPr>
        <p:txBody>
          <a:bodyPr/>
          <a:lstStyle/>
          <a:p>
            <a:endParaRPr lang="en-US" sz="1400">
              <a:latin typeface="Times New Roman" panose="02020603050405020304" pitchFamily="18" charset="0"/>
              <a:cs typeface="Times New Roman" panose="02020603050405020304" pitchFamily="18" charset="0"/>
            </a:endParaRPr>
          </a:p>
        </p:txBody>
      </p:sp>
      <p:sp>
        <p:nvSpPr>
          <p:cNvPr id="275" name="Text Placeholder 274"/>
          <p:cNvSpPr>
            <a:spLocks noGrp="1"/>
          </p:cNvSpPr>
          <p:nvPr>
            <p:ph type="body" sz="quarter" idx="136"/>
          </p:nvPr>
        </p:nvSpPr>
        <p:spPr>
          <a:xfrm>
            <a:off x="26462419" y="4075658"/>
            <a:ext cx="8274926" cy="400110"/>
          </a:xfrm>
        </p:spPr>
        <p:txBody>
          <a:bodyPr/>
          <a:lstStyle/>
          <a:p>
            <a:endParaRPr lang="en-US" sz="1400">
              <a:latin typeface="Times New Roman" panose="02020603050405020304" pitchFamily="18" charset="0"/>
              <a:cs typeface="Times New Roman" panose="02020603050405020304" pitchFamily="18" charset="0"/>
            </a:endParaRPr>
          </a:p>
        </p:txBody>
      </p:sp>
      <p:sp>
        <p:nvSpPr>
          <p:cNvPr id="276" name="Text Placeholder 275"/>
          <p:cNvSpPr>
            <a:spLocks noGrp="1"/>
          </p:cNvSpPr>
          <p:nvPr>
            <p:ph type="body" sz="quarter" idx="137"/>
          </p:nvPr>
        </p:nvSpPr>
        <p:spPr/>
        <p:txBody>
          <a:bodyPr/>
          <a:lstStyle/>
          <a:p>
            <a:endParaRPr lang="en-US"/>
          </a:p>
        </p:txBody>
      </p:sp>
      <p:sp>
        <p:nvSpPr>
          <p:cNvPr id="300" name="Text Placeholder 299"/>
          <p:cNvSpPr>
            <a:spLocks noGrp="1"/>
          </p:cNvSpPr>
          <p:nvPr>
            <p:ph type="body" sz="quarter" idx="161"/>
          </p:nvPr>
        </p:nvSpPr>
        <p:spPr/>
        <p:txBody>
          <a:bodyPr/>
          <a:lstStyle/>
          <a:p>
            <a:endParaRPr lang="en-US">
              <a:solidFill>
                <a:schemeClr val="accent5">
                  <a:lumMod val="50000"/>
                </a:schemeClr>
              </a:solidFill>
            </a:endParaRPr>
          </a:p>
        </p:txBody>
      </p:sp>
      <p:sp>
        <p:nvSpPr>
          <p:cNvPr id="301" name="Text Placeholder 300"/>
          <p:cNvSpPr>
            <a:spLocks noGrp="1"/>
          </p:cNvSpPr>
          <p:nvPr>
            <p:ph type="body" sz="quarter" idx="195"/>
          </p:nvPr>
        </p:nvSpPr>
        <p:spPr/>
        <p:txBody>
          <a:bodyPr>
            <a:normAutofit lnSpcReduction="10000"/>
          </a:bodyPr>
          <a:lstStyle/>
          <a:p>
            <a:endParaRPr lang="en-US">
              <a:solidFill>
                <a:schemeClr val="accent5">
                  <a:lumMod val="50000"/>
                </a:schemeClr>
              </a:solidFill>
            </a:endParaRPr>
          </a:p>
        </p:txBody>
      </p:sp>
      <p:sp>
        <p:nvSpPr>
          <p:cNvPr id="302" name="Text Placeholder 301"/>
          <p:cNvSpPr>
            <a:spLocks noGrp="1"/>
          </p:cNvSpPr>
          <p:nvPr>
            <p:ph type="body" sz="quarter" idx="196"/>
          </p:nvPr>
        </p:nvSpPr>
        <p:spPr/>
        <p:txBody>
          <a:bodyPr/>
          <a:lstStyle/>
          <a:p>
            <a:endParaRPr lang="en-US" dirty="0">
              <a:solidFill>
                <a:schemeClr val="accent5">
                  <a:lumMod val="50000"/>
                </a:schemeClr>
              </a:solidFill>
            </a:endParaRPr>
          </a:p>
        </p:txBody>
      </p:sp>
    </p:spTree>
    <p:extLst>
      <p:ext uri="{BB962C8B-B14F-4D97-AF65-F5344CB8AC3E}">
        <p14:creationId xmlns:p14="http://schemas.microsoft.com/office/powerpoint/2010/main" val="2133492705"/>
      </p:ext>
    </p:extLst>
  </p:cSld>
  <p:clrMapOvr>
    <a:masterClrMapping/>
  </p:clrMapOvr>
</p:sld>
</file>

<file path=ppt/theme/theme1.xml><?xml version="1.0" encoding="utf-8"?>
<a:theme xmlns:a="http://schemas.openxmlformats.org/drawingml/2006/main" name="PosterPresentations.com-48x96-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Standard 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8 Sectio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PosterPresentations.com-48x96-Template</Template>
  <TotalTime>128</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PosterPresentations.com-48x96-Template</vt:lpstr>
      <vt:lpstr>Without Quick Guides</vt:lpstr>
      <vt:lpstr>Standard 3 columns</vt:lpstr>
      <vt:lpstr>8 Sections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38</cp:revision>
  <dcterms:created xsi:type="dcterms:W3CDTF">2012-02-09T21:25:37Z</dcterms:created>
  <dcterms:modified xsi:type="dcterms:W3CDTF">2019-08-30T18:25:52Z</dcterms:modified>
</cp:coreProperties>
</file>