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4"/>
  </p:notesMasterIdLst>
  <p:sldIdLst>
    <p:sldId id="257" r:id="rId3"/>
  </p:sldIdLst>
  <p:sldSz cx="43891200" cy="21945600"/>
  <p:notesSz cx="6858000" cy="9144000"/>
  <p:defaultTextStyle>
    <a:defPPr>
      <a:defRPr lang="en-US"/>
    </a:defPPr>
    <a:lvl1pPr marL="0" algn="l" defTabSz="3761915" rtl="0" eaLnBrk="1" latinLnBrk="0" hangingPunct="1">
      <a:defRPr sz="7400" kern="1200">
        <a:solidFill>
          <a:schemeClr val="tx1"/>
        </a:solidFill>
        <a:latin typeface="+mn-lt"/>
        <a:ea typeface="+mn-ea"/>
        <a:cs typeface="+mn-cs"/>
      </a:defRPr>
    </a:lvl1pPr>
    <a:lvl2pPr marL="1880958" algn="l" defTabSz="3761915" rtl="0" eaLnBrk="1" latinLnBrk="0" hangingPunct="1">
      <a:defRPr sz="7400" kern="1200">
        <a:solidFill>
          <a:schemeClr val="tx1"/>
        </a:solidFill>
        <a:latin typeface="+mn-lt"/>
        <a:ea typeface="+mn-ea"/>
        <a:cs typeface="+mn-cs"/>
      </a:defRPr>
    </a:lvl2pPr>
    <a:lvl3pPr marL="3761915" algn="l" defTabSz="3761915" rtl="0" eaLnBrk="1" latinLnBrk="0" hangingPunct="1">
      <a:defRPr sz="7400" kern="1200">
        <a:solidFill>
          <a:schemeClr val="tx1"/>
        </a:solidFill>
        <a:latin typeface="+mn-lt"/>
        <a:ea typeface="+mn-ea"/>
        <a:cs typeface="+mn-cs"/>
      </a:defRPr>
    </a:lvl3pPr>
    <a:lvl4pPr marL="5642873" algn="l" defTabSz="3761915" rtl="0" eaLnBrk="1" latinLnBrk="0" hangingPunct="1">
      <a:defRPr sz="7400" kern="1200">
        <a:solidFill>
          <a:schemeClr val="tx1"/>
        </a:solidFill>
        <a:latin typeface="+mn-lt"/>
        <a:ea typeface="+mn-ea"/>
        <a:cs typeface="+mn-cs"/>
      </a:defRPr>
    </a:lvl4pPr>
    <a:lvl5pPr marL="7523829" algn="l" defTabSz="3761915" rtl="0" eaLnBrk="1" latinLnBrk="0" hangingPunct="1">
      <a:defRPr sz="7400" kern="1200">
        <a:solidFill>
          <a:schemeClr val="tx1"/>
        </a:solidFill>
        <a:latin typeface="+mn-lt"/>
        <a:ea typeface="+mn-ea"/>
        <a:cs typeface="+mn-cs"/>
      </a:defRPr>
    </a:lvl5pPr>
    <a:lvl6pPr marL="9404787" algn="l" defTabSz="3761915" rtl="0" eaLnBrk="1" latinLnBrk="0" hangingPunct="1">
      <a:defRPr sz="7400" kern="1200">
        <a:solidFill>
          <a:schemeClr val="tx1"/>
        </a:solidFill>
        <a:latin typeface="+mn-lt"/>
        <a:ea typeface="+mn-ea"/>
        <a:cs typeface="+mn-cs"/>
      </a:defRPr>
    </a:lvl6pPr>
    <a:lvl7pPr marL="11285745" algn="l" defTabSz="3761915" rtl="0" eaLnBrk="1" latinLnBrk="0" hangingPunct="1">
      <a:defRPr sz="7400" kern="1200">
        <a:solidFill>
          <a:schemeClr val="tx1"/>
        </a:solidFill>
        <a:latin typeface="+mn-lt"/>
        <a:ea typeface="+mn-ea"/>
        <a:cs typeface="+mn-cs"/>
      </a:defRPr>
    </a:lvl7pPr>
    <a:lvl8pPr marL="13166702" algn="l" defTabSz="3761915" rtl="0" eaLnBrk="1" latinLnBrk="0" hangingPunct="1">
      <a:defRPr sz="7400" kern="1200">
        <a:solidFill>
          <a:schemeClr val="tx1"/>
        </a:solidFill>
        <a:latin typeface="+mn-lt"/>
        <a:ea typeface="+mn-ea"/>
        <a:cs typeface="+mn-cs"/>
      </a:defRPr>
    </a:lvl8pPr>
    <a:lvl9pPr marL="15047660" algn="l" defTabSz="3761915" rtl="0" eaLnBrk="1" latinLnBrk="0" hangingPunct="1">
      <a:defRPr sz="7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823">
          <p15:clr>
            <a:srgbClr val="A4A3A4"/>
          </p15:clr>
        </p15:guide>
        <p15:guide id="2" orient="horz" pos="40">
          <p15:clr>
            <a:srgbClr val="A4A3A4"/>
          </p15:clr>
        </p15:guide>
        <p15:guide id="3" pos="27370">
          <p15:clr>
            <a:srgbClr val="A4A3A4"/>
          </p15:clr>
        </p15:guide>
        <p15:guide id="4" pos="29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6" autoAdjust="0"/>
    <p:restoredTop sz="94830" autoAdjust="0"/>
  </p:normalViewPr>
  <p:slideViewPr>
    <p:cSldViewPr snapToGrid="0" snapToObjects="1" showGuides="1">
      <p:cViewPr varScale="1">
        <p:scale>
          <a:sx n="36" d="100"/>
          <a:sy n="36" d="100"/>
        </p:scale>
        <p:origin x="1144" y="288"/>
      </p:cViewPr>
      <p:guideLst>
        <p:guide orient="horz" pos="13823"/>
        <p:guide orient="horz" pos="40"/>
        <p:guide pos="27370"/>
        <p:guide pos="29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8/29/19</a:t>
            </a:fld>
            <a:endParaRPr lang="en-US" dirty="0"/>
          </a:p>
        </p:txBody>
      </p:sp>
      <p:sp>
        <p:nvSpPr>
          <p:cNvPr id="4" name="Slide Image Placeholder 3"/>
          <p:cNvSpPr>
            <a:spLocks noGrp="1" noRot="1" noChangeAspect="1"/>
          </p:cNvSpPr>
          <p:nvPr>
            <p:ph type="sldImg" idx="2"/>
          </p:nvPr>
        </p:nvSpPr>
        <p:spPr>
          <a:xfrm>
            <a:off x="0" y="685800"/>
            <a:ext cx="6858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1055639900"/>
      </p:ext>
    </p:extLst>
  </p:cSld>
  <p:clrMap bg1="lt1" tx1="dk1" bg2="lt2" tx2="dk2" accent1="accent1" accent2="accent2" accent3="accent3" accent4="accent4" accent5="accent5" accent6="accent6" hlink="hlink" folHlink="folHlink"/>
  <p:notesStyle>
    <a:lvl1pPr marL="0" algn="l" defTabSz="3761915" rtl="0" eaLnBrk="1" latinLnBrk="0" hangingPunct="1">
      <a:defRPr sz="5000" kern="1200">
        <a:solidFill>
          <a:schemeClr val="tx1"/>
        </a:solidFill>
        <a:latin typeface="+mn-lt"/>
        <a:ea typeface="+mn-ea"/>
        <a:cs typeface="+mn-cs"/>
      </a:defRPr>
    </a:lvl1pPr>
    <a:lvl2pPr marL="1880958" algn="l" defTabSz="3761915" rtl="0" eaLnBrk="1" latinLnBrk="0" hangingPunct="1">
      <a:defRPr sz="5000" kern="1200">
        <a:solidFill>
          <a:schemeClr val="tx1"/>
        </a:solidFill>
        <a:latin typeface="+mn-lt"/>
        <a:ea typeface="+mn-ea"/>
        <a:cs typeface="+mn-cs"/>
      </a:defRPr>
    </a:lvl2pPr>
    <a:lvl3pPr marL="3761915" algn="l" defTabSz="3761915" rtl="0" eaLnBrk="1" latinLnBrk="0" hangingPunct="1">
      <a:defRPr sz="5000" kern="1200">
        <a:solidFill>
          <a:schemeClr val="tx1"/>
        </a:solidFill>
        <a:latin typeface="+mn-lt"/>
        <a:ea typeface="+mn-ea"/>
        <a:cs typeface="+mn-cs"/>
      </a:defRPr>
    </a:lvl3pPr>
    <a:lvl4pPr marL="5642873" algn="l" defTabSz="3761915" rtl="0" eaLnBrk="1" latinLnBrk="0" hangingPunct="1">
      <a:defRPr sz="5000" kern="1200">
        <a:solidFill>
          <a:schemeClr val="tx1"/>
        </a:solidFill>
        <a:latin typeface="+mn-lt"/>
        <a:ea typeface="+mn-ea"/>
        <a:cs typeface="+mn-cs"/>
      </a:defRPr>
    </a:lvl4pPr>
    <a:lvl5pPr marL="7523829" algn="l" defTabSz="3761915" rtl="0" eaLnBrk="1" latinLnBrk="0" hangingPunct="1">
      <a:defRPr sz="5000" kern="1200">
        <a:solidFill>
          <a:schemeClr val="tx1"/>
        </a:solidFill>
        <a:latin typeface="+mn-lt"/>
        <a:ea typeface="+mn-ea"/>
        <a:cs typeface="+mn-cs"/>
      </a:defRPr>
    </a:lvl5pPr>
    <a:lvl6pPr marL="9404787" algn="l" defTabSz="3761915" rtl="0" eaLnBrk="1" latinLnBrk="0" hangingPunct="1">
      <a:defRPr sz="5000" kern="1200">
        <a:solidFill>
          <a:schemeClr val="tx1"/>
        </a:solidFill>
        <a:latin typeface="+mn-lt"/>
        <a:ea typeface="+mn-ea"/>
        <a:cs typeface="+mn-cs"/>
      </a:defRPr>
    </a:lvl6pPr>
    <a:lvl7pPr marL="11285745" algn="l" defTabSz="3761915" rtl="0" eaLnBrk="1" latinLnBrk="0" hangingPunct="1">
      <a:defRPr sz="5000" kern="1200">
        <a:solidFill>
          <a:schemeClr val="tx1"/>
        </a:solidFill>
        <a:latin typeface="+mn-lt"/>
        <a:ea typeface="+mn-ea"/>
        <a:cs typeface="+mn-cs"/>
      </a:defRPr>
    </a:lvl7pPr>
    <a:lvl8pPr marL="13166702" algn="l" defTabSz="3761915" rtl="0" eaLnBrk="1" latinLnBrk="0" hangingPunct="1">
      <a:defRPr sz="5000" kern="1200">
        <a:solidFill>
          <a:schemeClr val="tx1"/>
        </a:solidFill>
        <a:latin typeface="+mn-lt"/>
        <a:ea typeface="+mn-ea"/>
        <a:cs typeface="+mn-cs"/>
      </a:defRPr>
    </a:lvl8pPr>
    <a:lvl9pPr marL="15047660" algn="l" defTabSz="3761915" rtl="0" eaLnBrk="1" latinLnBrk="0" hangingPunct="1">
      <a:defRPr sz="50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8x96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74663" y="11021042"/>
            <a:ext cx="8290965" cy="492443"/>
          </a:xfrm>
          <a:prstGeom prst="rect">
            <a:avLst/>
          </a:prstGeom>
        </p:spPr>
        <p:txBody>
          <a:bodyPr wrap="square" lIns="91440" tIns="91440" rIns="91440" bIns="91440">
            <a:spAutoFit/>
          </a:bodyPr>
          <a:lstStyle>
            <a:lvl1pPr marL="0" indent="0">
              <a:buNone/>
              <a:defRPr sz="2000">
                <a:solidFill>
                  <a:schemeClr val="tx1"/>
                </a:solidFill>
                <a:latin typeface="Calibri" panose="020F0502020204030204" pitchFamily="34" charset="0"/>
                <a:cs typeface="Calibri" panose="020F0502020204030204"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38087" y="3486491"/>
            <a:ext cx="8290965"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9128817" y="3486491"/>
            <a:ext cx="8269287"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438087" y="4100716"/>
            <a:ext cx="8290965" cy="492443"/>
          </a:xfrm>
          <a:prstGeom prst="rect">
            <a:avLst/>
          </a:prstGeom>
        </p:spPr>
        <p:txBody>
          <a:bodyPr wrap="square" lIns="91440" tIns="91440" rIns="91440" bIns="91440">
            <a:spAutoFit/>
          </a:bodyPr>
          <a:lstStyle>
            <a:lvl1pPr marL="0" indent="0">
              <a:buNone/>
              <a:defRPr sz="2000">
                <a:solidFill>
                  <a:schemeClr val="tx1"/>
                </a:solidFill>
                <a:latin typeface="Calibri" panose="020F0502020204030204" pitchFamily="34" charset="0"/>
                <a:cs typeface="Calibri" panose="020F0502020204030204"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474663" y="10431876"/>
            <a:ext cx="8290965"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7804524" y="4075658"/>
            <a:ext cx="8274926" cy="492443"/>
          </a:xfrm>
          <a:prstGeom prst="rect">
            <a:avLst/>
          </a:prstGeom>
        </p:spPr>
        <p:txBody>
          <a:bodyPr wrap="square" lIns="91440" tIns="91440" rIns="91440" bIns="91440">
            <a:spAutoFit/>
          </a:bodyPr>
          <a:lstStyle>
            <a:lvl1pPr marL="0" indent="0">
              <a:buNone/>
              <a:defRPr sz="2000">
                <a:solidFill>
                  <a:schemeClr val="tx1"/>
                </a:solidFill>
                <a:latin typeface="Calibri" panose="020F0502020204030204" pitchFamily="34" charset="0"/>
                <a:cs typeface="Calibri" panose="020F0502020204030204"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7797869" y="3486491"/>
            <a:ext cx="8274926"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35147250" y="3486491"/>
            <a:ext cx="8272463"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35147249" y="4107188"/>
            <a:ext cx="8272463" cy="492443"/>
          </a:xfrm>
          <a:prstGeom prst="rect">
            <a:avLst/>
          </a:prstGeom>
        </p:spPr>
        <p:txBody>
          <a:bodyPr wrap="square" lIns="91440" tIns="91440" rIns="91440" bIns="91440">
            <a:spAutoFit/>
          </a:bodyPr>
          <a:lstStyle>
            <a:lvl1pPr marL="0" indent="0">
              <a:buNone/>
              <a:defRPr sz="2000">
                <a:solidFill>
                  <a:schemeClr val="tx1"/>
                </a:solidFill>
                <a:latin typeface="Calibri" panose="020F0502020204030204" pitchFamily="34" charset="0"/>
                <a:cs typeface="Calibri" panose="020F0502020204030204"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5147249" y="9515157"/>
            <a:ext cx="8272463"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35147250" y="10104323"/>
            <a:ext cx="8272462" cy="492443"/>
          </a:xfrm>
          <a:prstGeom prst="rect">
            <a:avLst/>
          </a:prstGeom>
        </p:spPr>
        <p:txBody>
          <a:bodyPr wrap="square" lIns="91440" tIns="91440" rIns="91440" bIns="91440">
            <a:spAutoFit/>
          </a:bodyPr>
          <a:lstStyle>
            <a:lvl1pPr marL="0" indent="0">
              <a:buNone/>
              <a:defRPr sz="2000">
                <a:solidFill>
                  <a:schemeClr val="tx1"/>
                </a:solidFill>
                <a:latin typeface="Calibri" panose="020F0502020204030204" pitchFamily="34" charset="0"/>
                <a:cs typeface="Calibri" panose="020F0502020204030204"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5147250" y="16609573"/>
            <a:ext cx="8272462"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5147249" y="17198740"/>
            <a:ext cx="8272463" cy="492443"/>
          </a:xfrm>
          <a:prstGeom prst="rect">
            <a:avLst/>
          </a:prstGeom>
        </p:spPr>
        <p:txBody>
          <a:bodyPr wrap="square" lIns="91440" tIns="91440" rIns="91440" bIns="91440">
            <a:spAutoFit/>
          </a:bodyPr>
          <a:lstStyle>
            <a:lvl1pPr marL="0" indent="0">
              <a:buNone/>
              <a:defRPr sz="2000">
                <a:solidFill>
                  <a:schemeClr val="tx1"/>
                </a:solidFill>
                <a:latin typeface="Calibri" panose="020F0502020204030204" pitchFamily="34" charset="0"/>
                <a:cs typeface="Calibri" panose="020F0502020204030204"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9133786" y="4107188"/>
            <a:ext cx="8271345" cy="492443"/>
          </a:xfrm>
          <a:prstGeom prst="rect">
            <a:avLst/>
          </a:prstGeom>
        </p:spPr>
        <p:txBody>
          <a:bodyPr wrap="square" lIns="91440" tIns="91440" rIns="91440" bIns="91440">
            <a:spAutoFit/>
          </a:bodyPr>
          <a:lstStyle>
            <a:lvl1pPr marL="0" indent="0">
              <a:buNone/>
              <a:defRPr sz="2000">
                <a:solidFill>
                  <a:schemeClr val="tx1"/>
                </a:solidFill>
                <a:latin typeface="Calibri" panose="020F0502020204030204" pitchFamily="34" charset="0"/>
                <a:cs typeface="Calibri" panose="020F0502020204030204"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76" name="Text Placeholder 3"/>
          <p:cNvSpPr>
            <a:spLocks noGrp="1"/>
          </p:cNvSpPr>
          <p:nvPr>
            <p:ph type="body" sz="quarter" idx="136" hasCustomPrompt="1"/>
          </p:nvPr>
        </p:nvSpPr>
        <p:spPr>
          <a:xfrm>
            <a:off x="26462419" y="4075658"/>
            <a:ext cx="8274926" cy="492443"/>
          </a:xfrm>
          <a:prstGeom prst="rect">
            <a:avLst/>
          </a:prstGeom>
        </p:spPr>
        <p:txBody>
          <a:bodyPr wrap="square" lIns="91440" tIns="91440" rIns="91440" bIns="91440">
            <a:spAutoFit/>
          </a:bodyPr>
          <a:lstStyle>
            <a:lvl1pPr marL="0" indent="0">
              <a:buNone/>
              <a:defRPr sz="2000">
                <a:solidFill>
                  <a:schemeClr val="tx1"/>
                </a:solidFill>
                <a:latin typeface="Calibri" panose="020F0502020204030204" pitchFamily="34" charset="0"/>
                <a:cs typeface="Calibri" panose="020F0502020204030204"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77" name="Text Placeholder 5"/>
          <p:cNvSpPr>
            <a:spLocks noGrp="1"/>
          </p:cNvSpPr>
          <p:nvPr>
            <p:ph type="body" sz="quarter" idx="137" hasCustomPrompt="1"/>
          </p:nvPr>
        </p:nvSpPr>
        <p:spPr>
          <a:xfrm>
            <a:off x="26472560" y="3486491"/>
            <a:ext cx="8274926"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RESULTS</a:t>
            </a:r>
          </a:p>
        </p:txBody>
      </p:sp>
      <p:sp>
        <p:nvSpPr>
          <p:cNvPr id="57" name="Text Placeholder 76"/>
          <p:cNvSpPr>
            <a:spLocks noGrp="1"/>
          </p:cNvSpPr>
          <p:nvPr>
            <p:ph type="body" sz="quarter" idx="161" hasCustomPrompt="1"/>
          </p:nvPr>
        </p:nvSpPr>
        <p:spPr>
          <a:xfrm>
            <a:off x="5225143" y="1175655"/>
            <a:ext cx="33440914" cy="760721"/>
          </a:xfrm>
          <a:prstGeom prst="rect">
            <a:avLst/>
          </a:prstGeom>
        </p:spPr>
        <p:txBody>
          <a:bodyPr>
            <a:normAutofit/>
          </a:bodyPr>
          <a:lstStyle>
            <a:lvl1pPr marL="0" indent="0" algn="ctr">
              <a:buFontTx/>
              <a:buNone/>
              <a:defRPr sz="4800">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58" name="Text Placeholder 76"/>
          <p:cNvSpPr>
            <a:spLocks noGrp="1"/>
          </p:cNvSpPr>
          <p:nvPr>
            <p:ph type="body" sz="quarter" idx="195" hasCustomPrompt="1"/>
          </p:nvPr>
        </p:nvSpPr>
        <p:spPr>
          <a:xfrm>
            <a:off x="5225143" y="2059683"/>
            <a:ext cx="33440914" cy="634555"/>
          </a:xfrm>
          <a:prstGeom prst="rect">
            <a:avLst/>
          </a:prstGeom>
        </p:spPr>
        <p:txBody>
          <a:bodyPr>
            <a:normAutofit/>
          </a:bodyPr>
          <a:lstStyle>
            <a:lvl1pPr marL="0" indent="0" algn="ctr">
              <a:buFontTx/>
              <a:buNone/>
              <a:defRPr sz="3600">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59" name="Text Placeholder 76"/>
          <p:cNvSpPr>
            <a:spLocks noGrp="1"/>
          </p:cNvSpPr>
          <p:nvPr>
            <p:ph type="body" sz="quarter" idx="196" hasCustomPrompt="1"/>
          </p:nvPr>
        </p:nvSpPr>
        <p:spPr>
          <a:xfrm>
            <a:off x="5225143" y="180134"/>
            <a:ext cx="33440914" cy="963989"/>
          </a:xfrm>
          <a:prstGeom prst="rect">
            <a:avLst/>
          </a:prstGeom>
        </p:spPr>
        <p:txBody>
          <a:bodyPr>
            <a:normAutofit/>
          </a:bodyPr>
          <a:lstStyle>
            <a:lvl1pPr marL="0" indent="0" algn="ctr">
              <a:buFontTx/>
              <a:buNone/>
              <a:defRPr sz="6600" b="1">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31" name="Text Placeholder 3">
            <a:extLst>
              <a:ext uri="{FF2B5EF4-FFF2-40B4-BE49-F238E27FC236}">
                <a16:creationId xmlns:a16="http://schemas.microsoft.com/office/drawing/2014/main" id="{D39BE78E-2F02-1D49-832A-AA9A7CBDEFEF}"/>
              </a:ext>
            </a:extLst>
          </p:cNvPr>
          <p:cNvSpPr>
            <a:spLocks noGrp="1"/>
          </p:cNvSpPr>
          <p:nvPr>
            <p:ph type="body" sz="quarter" idx="10" hasCustomPrompt="1"/>
          </p:nvPr>
        </p:nvSpPr>
        <p:spPr>
          <a:xfrm>
            <a:off x="474663" y="11021042"/>
            <a:ext cx="8290965" cy="492443"/>
          </a:xfrm>
          <a:prstGeom prst="rect">
            <a:avLst/>
          </a:prstGeom>
        </p:spPr>
        <p:txBody>
          <a:bodyPr wrap="square" lIns="91440" tIns="91440" rIns="91440" bIns="91440">
            <a:spAutoFit/>
          </a:bodyPr>
          <a:lstStyle>
            <a:lvl1pPr marL="0" indent="0">
              <a:buNone/>
              <a:defRPr sz="2000">
                <a:solidFill>
                  <a:schemeClr val="tx1"/>
                </a:solidFill>
                <a:latin typeface="Calibri" panose="020F0502020204030204" pitchFamily="34" charset="0"/>
                <a:cs typeface="Calibri" panose="020F0502020204030204"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32" name="Text Placeholder 5">
            <a:extLst>
              <a:ext uri="{FF2B5EF4-FFF2-40B4-BE49-F238E27FC236}">
                <a16:creationId xmlns:a16="http://schemas.microsoft.com/office/drawing/2014/main" id="{DAFAB84B-556C-2140-B6D9-9C3AC6F1CA10}"/>
              </a:ext>
            </a:extLst>
          </p:cNvPr>
          <p:cNvSpPr>
            <a:spLocks noGrp="1"/>
          </p:cNvSpPr>
          <p:nvPr>
            <p:ph type="body" sz="quarter" idx="11" hasCustomPrompt="1"/>
          </p:nvPr>
        </p:nvSpPr>
        <p:spPr>
          <a:xfrm>
            <a:off x="438087" y="3486491"/>
            <a:ext cx="8290965"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INTRODUCTION or ABSTRACT</a:t>
            </a:r>
          </a:p>
        </p:txBody>
      </p:sp>
      <p:sp>
        <p:nvSpPr>
          <p:cNvPr id="33" name="Text Placeholder 5">
            <a:extLst>
              <a:ext uri="{FF2B5EF4-FFF2-40B4-BE49-F238E27FC236}">
                <a16:creationId xmlns:a16="http://schemas.microsoft.com/office/drawing/2014/main" id="{54972BF7-2077-9344-8A16-C8BBE83D3F87}"/>
              </a:ext>
            </a:extLst>
          </p:cNvPr>
          <p:cNvSpPr>
            <a:spLocks noGrp="1"/>
          </p:cNvSpPr>
          <p:nvPr>
            <p:ph type="body" sz="quarter" idx="20" hasCustomPrompt="1"/>
          </p:nvPr>
        </p:nvSpPr>
        <p:spPr>
          <a:xfrm>
            <a:off x="9128817" y="3486491"/>
            <a:ext cx="8269287"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OBJECTIVES</a:t>
            </a:r>
          </a:p>
        </p:txBody>
      </p:sp>
      <p:sp>
        <p:nvSpPr>
          <p:cNvPr id="34" name="Text Placeholder 3">
            <a:extLst>
              <a:ext uri="{FF2B5EF4-FFF2-40B4-BE49-F238E27FC236}">
                <a16:creationId xmlns:a16="http://schemas.microsoft.com/office/drawing/2014/main" id="{FEB94C6B-1347-F543-9516-2B1245DD40DB}"/>
              </a:ext>
            </a:extLst>
          </p:cNvPr>
          <p:cNvSpPr>
            <a:spLocks noGrp="1"/>
          </p:cNvSpPr>
          <p:nvPr>
            <p:ph type="body" sz="quarter" idx="21" hasCustomPrompt="1"/>
          </p:nvPr>
        </p:nvSpPr>
        <p:spPr>
          <a:xfrm>
            <a:off x="438087" y="4100716"/>
            <a:ext cx="8290965" cy="492443"/>
          </a:xfrm>
          <a:prstGeom prst="rect">
            <a:avLst/>
          </a:prstGeom>
        </p:spPr>
        <p:txBody>
          <a:bodyPr wrap="square" lIns="91440" tIns="91440" rIns="91440" bIns="91440">
            <a:spAutoFit/>
          </a:bodyPr>
          <a:lstStyle>
            <a:lvl1pPr marL="0" indent="0">
              <a:buNone/>
              <a:defRPr sz="2000">
                <a:solidFill>
                  <a:schemeClr val="tx1"/>
                </a:solidFill>
                <a:latin typeface="Calibri" panose="020F0502020204030204" pitchFamily="34" charset="0"/>
                <a:cs typeface="Calibri" panose="020F0502020204030204"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35" name="Text Placeholder 5">
            <a:extLst>
              <a:ext uri="{FF2B5EF4-FFF2-40B4-BE49-F238E27FC236}">
                <a16:creationId xmlns:a16="http://schemas.microsoft.com/office/drawing/2014/main" id="{1B363698-AFB6-CE45-A3DF-33B911149522}"/>
              </a:ext>
            </a:extLst>
          </p:cNvPr>
          <p:cNvSpPr>
            <a:spLocks noGrp="1"/>
          </p:cNvSpPr>
          <p:nvPr>
            <p:ph type="body" sz="quarter" idx="22" hasCustomPrompt="1"/>
          </p:nvPr>
        </p:nvSpPr>
        <p:spPr>
          <a:xfrm>
            <a:off x="474663" y="10431876"/>
            <a:ext cx="8290965"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MATERIALS &amp; METHODS</a:t>
            </a:r>
          </a:p>
        </p:txBody>
      </p:sp>
      <p:sp>
        <p:nvSpPr>
          <p:cNvPr id="36" name="Text Placeholder 3">
            <a:extLst>
              <a:ext uri="{FF2B5EF4-FFF2-40B4-BE49-F238E27FC236}">
                <a16:creationId xmlns:a16="http://schemas.microsoft.com/office/drawing/2014/main" id="{4C961B0D-DC88-3342-8794-7328C4B1D615}"/>
              </a:ext>
            </a:extLst>
          </p:cNvPr>
          <p:cNvSpPr>
            <a:spLocks noGrp="1"/>
          </p:cNvSpPr>
          <p:nvPr>
            <p:ph type="body" sz="quarter" idx="23" hasCustomPrompt="1"/>
          </p:nvPr>
        </p:nvSpPr>
        <p:spPr>
          <a:xfrm>
            <a:off x="17804524" y="4075658"/>
            <a:ext cx="8274926" cy="492443"/>
          </a:xfrm>
          <a:prstGeom prst="rect">
            <a:avLst/>
          </a:prstGeom>
        </p:spPr>
        <p:txBody>
          <a:bodyPr wrap="square" lIns="91440" tIns="91440" rIns="91440" bIns="91440">
            <a:spAutoFit/>
          </a:bodyPr>
          <a:lstStyle>
            <a:lvl1pPr marL="0" indent="0">
              <a:buNone/>
              <a:defRPr sz="2000">
                <a:solidFill>
                  <a:schemeClr val="tx1"/>
                </a:solidFill>
                <a:latin typeface="Calibri" panose="020F0502020204030204" pitchFamily="34" charset="0"/>
                <a:cs typeface="Calibri" panose="020F0502020204030204"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37" name="Text Placeholder 5">
            <a:extLst>
              <a:ext uri="{FF2B5EF4-FFF2-40B4-BE49-F238E27FC236}">
                <a16:creationId xmlns:a16="http://schemas.microsoft.com/office/drawing/2014/main" id="{532594FF-5D5D-474D-B7D7-5D9E71F546CF}"/>
              </a:ext>
            </a:extLst>
          </p:cNvPr>
          <p:cNvSpPr>
            <a:spLocks noGrp="1"/>
          </p:cNvSpPr>
          <p:nvPr>
            <p:ph type="body" sz="quarter" idx="24" hasCustomPrompt="1"/>
          </p:nvPr>
        </p:nvSpPr>
        <p:spPr>
          <a:xfrm>
            <a:off x="17797869" y="3486491"/>
            <a:ext cx="8274926"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RESULTS</a:t>
            </a:r>
          </a:p>
        </p:txBody>
      </p:sp>
      <p:sp>
        <p:nvSpPr>
          <p:cNvPr id="38" name="Text Placeholder 5">
            <a:extLst>
              <a:ext uri="{FF2B5EF4-FFF2-40B4-BE49-F238E27FC236}">
                <a16:creationId xmlns:a16="http://schemas.microsoft.com/office/drawing/2014/main" id="{66C74CF3-0E17-BC4A-9F06-B70ACF0D8650}"/>
              </a:ext>
            </a:extLst>
          </p:cNvPr>
          <p:cNvSpPr>
            <a:spLocks noGrp="1"/>
          </p:cNvSpPr>
          <p:nvPr>
            <p:ph type="body" sz="quarter" idx="25" hasCustomPrompt="1"/>
          </p:nvPr>
        </p:nvSpPr>
        <p:spPr>
          <a:xfrm>
            <a:off x="35147250" y="3486491"/>
            <a:ext cx="8272463"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CONCLUSIONS</a:t>
            </a:r>
          </a:p>
        </p:txBody>
      </p:sp>
      <p:sp>
        <p:nvSpPr>
          <p:cNvPr id="39" name="Text Placeholder 3">
            <a:extLst>
              <a:ext uri="{FF2B5EF4-FFF2-40B4-BE49-F238E27FC236}">
                <a16:creationId xmlns:a16="http://schemas.microsoft.com/office/drawing/2014/main" id="{C7EE2D5E-DAB0-3141-B0A5-8A7E89CB5B88}"/>
              </a:ext>
            </a:extLst>
          </p:cNvPr>
          <p:cNvSpPr>
            <a:spLocks noGrp="1"/>
          </p:cNvSpPr>
          <p:nvPr>
            <p:ph type="body" sz="quarter" idx="26" hasCustomPrompt="1"/>
          </p:nvPr>
        </p:nvSpPr>
        <p:spPr>
          <a:xfrm>
            <a:off x="35147249" y="4107188"/>
            <a:ext cx="8272463" cy="492443"/>
          </a:xfrm>
          <a:prstGeom prst="rect">
            <a:avLst/>
          </a:prstGeom>
        </p:spPr>
        <p:txBody>
          <a:bodyPr wrap="square" lIns="91440" tIns="91440" rIns="91440" bIns="91440">
            <a:spAutoFit/>
          </a:bodyPr>
          <a:lstStyle>
            <a:lvl1pPr marL="0" indent="0">
              <a:buNone/>
              <a:defRPr sz="2000">
                <a:solidFill>
                  <a:schemeClr val="tx1"/>
                </a:solidFill>
                <a:latin typeface="Calibri" panose="020F0502020204030204" pitchFamily="34" charset="0"/>
                <a:cs typeface="Calibri" panose="020F0502020204030204"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40" name="Text Placeholder 5">
            <a:extLst>
              <a:ext uri="{FF2B5EF4-FFF2-40B4-BE49-F238E27FC236}">
                <a16:creationId xmlns:a16="http://schemas.microsoft.com/office/drawing/2014/main" id="{D198FDA3-0616-954B-AA11-6400AF65ADD8}"/>
              </a:ext>
            </a:extLst>
          </p:cNvPr>
          <p:cNvSpPr>
            <a:spLocks noGrp="1"/>
          </p:cNvSpPr>
          <p:nvPr>
            <p:ph type="body" sz="quarter" idx="27" hasCustomPrompt="1"/>
          </p:nvPr>
        </p:nvSpPr>
        <p:spPr>
          <a:xfrm>
            <a:off x="35147249" y="9515157"/>
            <a:ext cx="8272463"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REFERENCES</a:t>
            </a:r>
          </a:p>
        </p:txBody>
      </p:sp>
      <p:sp>
        <p:nvSpPr>
          <p:cNvPr id="41" name="Text Placeholder 3">
            <a:extLst>
              <a:ext uri="{FF2B5EF4-FFF2-40B4-BE49-F238E27FC236}">
                <a16:creationId xmlns:a16="http://schemas.microsoft.com/office/drawing/2014/main" id="{7CA946B0-DCBB-7047-BF00-A79C28E2DE7E}"/>
              </a:ext>
            </a:extLst>
          </p:cNvPr>
          <p:cNvSpPr>
            <a:spLocks noGrp="1"/>
          </p:cNvSpPr>
          <p:nvPr>
            <p:ph type="body" sz="quarter" idx="28" hasCustomPrompt="1"/>
          </p:nvPr>
        </p:nvSpPr>
        <p:spPr>
          <a:xfrm>
            <a:off x="35147250" y="10104323"/>
            <a:ext cx="8272462" cy="492443"/>
          </a:xfrm>
          <a:prstGeom prst="rect">
            <a:avLst/>
          </a:prstGeom>
        </p:spPr>
        <p:txBody>
          <a:bodyPr wrap="square" lIns="91440" tIns="91440" rIns="91440" bIns="91440">
            <a:spAutoFit/>
          </a:bodyPr>
          <a:lstStyle>
            <a:lvl1pPr marL="0" indent="0">
              <a:buNone/>
              <a:defRPr sz="2000">
                <a:solidFill>
                  <a:schemeClr val="tx1"/>
                </a:solidFill>
                <a:latin typeface="Calibri" panose="020F0502020204030204" pitchFamily="34" charset="0"/>
                <a:cs typeface="Calibri" panose="020F0502020204030204"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42" name="Text Placeholder 5">
            <a:extLst>
              <a:ext uri="{FF2B5EF4-FFF2-40B4-BE49-F238E27FC236}">
                <a16:creationId xmlns:a16="http://schemas.microsoft.com/office/drawing/2014/main" id="{4803984D-DEBE-DA48-AFE2-A54BAE5D7328}"/>
              </a:ext>
            </a:extLst>
          </p:cNvPr>
          <p:cNvSpPr>
            <a:spLocks noGrp="1"/>
          </p:cNvSpPr>
          <p:nvPr>
            <p:ph type="body" sz="quarter" idx="29" hasCustomPrompt="1"/>
          </p:nvPr>
        </p:nvSpPr>
        <p:spPr>
          <a:xfrm>
            <a:off x="35147250" y="16609573"/>
            <a:ext cx="8272462"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ACKNOWLEDGEMENTS  or  CONTACT</a:t>
            </a:r>
          </a:p>
        </p:txBody>
      </p:sp>
      <p:sp>
        <p:nvSpPr>
          <p:cNvPr id="43" name="Text Placeholder 3">
            <a:extLst>
              <a:ext uri="{FF2B5EF4-FFF2-40B4-BE49-F238E27FC236}">
                <a16:creationId xmlns:a16="http://schemas.microsoft.com/office/drawing/2014/main" id="{731074C5-F65E-7B4C-8E52-6B50B3DC7C44}"/>
              </a:ext>
            </a:extLst>
          </p:cNvPr>
          <p:cNvSpPr>
            <a:spLocks noGrp="1"/>
          </p:cNvSpPr>
          <p:nvPr>
            <p:ph type="body" sz="quarter" idx="30" hasCustomPrompt="1"/>
          </p:nvPr>
        </p:nvSpPr>
        <p:spPr>
          <a:xfrm>
            <a:off x="35147249" y="17198740"/>
            <a:ext cx="8272463" cy="492443"/>
          </a:xfrm>
          <a:prstGeom prst="rect">
            <a:avLst/>
          </a:prstGeom>
        </p:spPr>
        <p:txBody>
          <a:bodyPr wrap="square" lIns="91440" tIns="91440" rIns="91440" bIns="91440">
            <a:spAutoFit/>
          </a:bodyPr>
          <a:lstStyle>
            <a:lvl1pPr marL="0" indent="0">
              <a:buNone/>
              <a:defRPr sz="2000">
                <a:solidFill>
                  <a:schemeClr val="tx1"/>
                </a:solidFill>
                <a:latin typeface="Calibri" panose="020F0502020204030204" pitchFamily="34" charset="0"/>
                <a:cs typeface="Calibri" panose="020F0502020204030204"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44" name="Text Placeholder 3">
            <a:extLst>
              <a:ext uri="{FF2B5EF4-FFF2-40B4-BE49-F238E27FC236}">
                <a16:creationId xmlns:a16="http://schemas.microsoft.com/office/drawing/2014/main" id="{96012616-CBA3-504C-AF5E-F3427B534884}"/>
              </a:ext>
            </a:extLst>
          </p:cNvPr>
          <p:cNvSpPr>
            <a:spLocks noGrp="1"/>
          </p:cNvSpPr>
          <p:nvPr>
            <p:ph type="body" sz="quarter" idx="96" hasCustomPrompt="1"/>
          </p:nvPr>
        </p:nvSpPr>
        <p:spPr>
          <a:xfrm>
            <a:off x="9133786" y="4107188"/>
            <a:ext cx="8271345" cy="492443"/>
          </a:xfrm>
          <a:prstGeom prst="rect">
            <a:avLst/>
          </a:prstGeom>
        </p:spPr>
        <p:txBody>
          <a:bodyPr wrap="square" lIns="91440" tIns="91440" rIns="91440" bIns="91440">
            <a:spAutoFit/>
          </a:bodyPr>
          <a:lstStyle>
            <a:lvl1pPr marL="0" indent="0">
              <a:buNone/>
              <a:defRPr sz="2000">
                <a:solidFill>
                  <a:schemeClr val="tx1"/>
                </a:solidFill>
                <a:latin typeface="Calibri" panose="020F0502020204030204" pitchFamily="34" charset="0"/>
                <a:cs typeface="Calibri" panose="020F0502020204030204"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45" name="Text Placeholder 3">
            <a:extLst>
              <a:ext uri="{FF2B5EF4-FFF2-40B4-BE49-F238E27FC236}">
                <a16:creationId xmlns:a16="http://schemas.microsoft.com/office/drawing/2014/main" id="{71DC0E9D-6D1F-544B-BDFB-2465BE16102A}"/>
              </a:ext>
            </a:extLst>
          </p:cNvPr>
          <p:cNvSpPr>
            <a:spLocks noGrp="1"/>
          </p:cNvSpPr>
          <p:nvPr>
            <p:ph type="body" sz="quarter" idx="136" hasCustomPrompt="1"/>
          </p:nvPr>
        </p:nvSpPr>
        <p:spPr>
          <a:xfrm>
            <a:off x="26462419" y="4075658"/>
            <a:ext cx="8274926" cy="492443"/>
          </a:xfrm>
          <a:prstGeom prst="rect">
            <a:avLst/>
          </a:prstGeom>
        </p:spPr>
        <p:txBody>
          <a:bodyPr wrap="square" lIns="91440" tIns="91440" rIns="91440" bIns="91440">
            <a:spAutoFit/>
          </a:bodyPr>
          <a:lstStyle>
            <a:lvl1pPr marL="0" indent="0">
              <a:buNone/>
              <a:defRPr sz="2000">
                <a:solidFill>
                  <a:schemeClr val="tx1"/>
                </a:solidFill>
                <a:latin typeface="Calibri" panose="020F0502020204030204" pitchFamily="34" charset="0"/>
                <a:cs typeface="Calibri" panose="020F0502020204030204"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46" name="Text Placeholder 5">
            <a:extLst>
              <a:ext uri="{FF2B5EF4-FFF2-40B4-BE49-F238E27FC236}">
                <a16:creationId xmlns:a16="http://schemas.microsoft.com/office/drawing/2014/main" id="{CAA4FD6B-2922-2640-8470-7E7105F4A51A}"/>
              </a:ext>
            </a:extLst>
          </p:cNvPr>
          <p:cNvSpPr>
            <a:spLocks noGrp="1"/>
          </p:cNvSpPr>
          <p:nvPr>
            <p:ph type="body" sz="quarter" idx="137" hasCustomPrompt="1"/>
          </p:nvPr>
        </p:nvSpPr>
        <p:spPr>
          <a:xfrm>
            <a:off x="26472560" y="3486491"/>
            <a:ext cx="8274926"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RESULTS</a:t>
            </a:r>
          </a:p>
        </p:txBody>
      </p:sp>
      <p:sp>
        <p:nvSpPr>
          <p:cNvPr id="47" name="Text Placeholder 76">
            <a:extLst>
              <a:ext uri="{FF2B5EF4-FFF2-40B4-BE49-F238E27FC236}">
                <a16:creationId xmlns:a16="http://schemas.microsoft.com/office/drawing/2014/main" id="{741536B4-7302-554A-A007-BEE6B5E75766}"/>
              </a:ext>
            </a:extLst>
          </p:cNvPr>
          <p:cNvSpPr>
            <a:spLocks noGrp="1"/>
          </p:cNvSpPr>
          <p:nvPr>
            <p:ph type="body" sz="quarter" idx="161" hasCustomPrompt="1"/>
          </p:nvPr>
        </p:nvSpPr>
        <p:spPr>
          <a:xfrm>
            <a:off x="5225143" y="1175655"/>
            <a:ext cx="33440914" cy="760721"/>
          </a:xfrm>
          <a:prstGeom prst="rect">
            <a:avLst/>
          </a:prstGeom>
        </p:spPr>
        <p:txBody>
          <a:bodyPr>
            <a:normAutofit/>
          </a:bodyPr>
          <a:lstStyle>
            <a:lvl1pPr marL="0" indent="0" algn="ctr">
              <a:buFontTx/>
              <a:buNone/>
              <a:defRPr sz="4800">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48" name="Text Placeholder 76">
            <a:extLst>
              <a:ext uri="{FF2B5EF4-FFF2-40B4-BE49-F238E27FC236}">
                <a16:creationId xmlns:a16="http://schemas.microsoft.com/office/drawing/2014/main" id="{A35D12B3-39C8-F64E-A7C9-F52477CF09FF}"/>
              </a:ext>
            </a:extLst>
          </p:cNvPr>
          <p:cNvSpPr>
            <a:spLocks noGrp="1"/>
          </p:cNvSpPr>
          <p:nvPr>
            <p:ph type="body" sz="quarter" idx="195" hasCustomPrompt="1"/>
          </p:nvPr>
        </p:nvSpPr>
        <p:spPr>
          <a:xfrm>
            <a:off x="5225143" y="2059683"/>
            <a:ext cx="33440914" cy="634555"/>
          </a:xfrm>
          <a:prstGeom prst="rect">
            <a:avLst/>
          </a:prstGeom>
        </p:spPr>
        <p:txBody>
          <a:bodyPr>
            <a:normAutofit/>
          </a:bodyPr>
          <a:lstStyle>
            <a:lvl1pPr marL="0" indent="0" algn="ctr">
              <a:buFontTx/>
              <a:buNone/>
              <a:defRPr sz="3600">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49" name="Text Placeholder 76">
            <a:extLst>
              <a:ext uri="{FF2B5EF4-FFF2-40B4-BE49-F238E27FC236}">
                <a16:creationId xmlns:a16="http://schemas.microsoft.com/office/drawing/2014/main" id="{A55357CA-BE9F-2543-AF14-49CCD78DF2C5}"/>
              </a:ext>
            </a:extLst>
          </p:cNvPr>
          <p:cNvSpPr>
            <a:spLocks noGrp="1"/>
          </p:cNvSpPr>
          <p:nvPr>
            <p:ph type="body" sz="quarter" idx="196" hasCustomPrompt="1"/>
          </p:nvPr>
        </p:nvSpPr>
        <p:spPr>
          <a:xfrm>
            <a:off x="5225143" y="180134"/>
            <a:ext cx="33440914" cy="963989"/>
          </a:xfrm>
          <a:prstGeom prst="rect">
            <a:avLst/>
          </a:prstGeom>
        </p:spPr>
        <p:txBody>
          <a:bodyPr>
            <a:normAutofit/>
          </a:bodyPr>
          <a:lstStyle>
            <a:lvl1pPr marL="0" indent="0" algn="ctr">
              <a:buFontTx/>
              <a:buNone/>
              <a:defRPr sz="6600" b="1">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3290351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5" name="Rectangle 36">
            <a:extLst>
              <a:ext uri="{FF2B5EF4-FFF2-40B4-BE49-F238E27FC236}">
                <a16:creationId xmlns:a16="http://schemas.microsoft.com/office/drawing/2014/main" id="{95E21752-BD51-4C48-8B03-F6A3267BAC38}"/>
              </a:ext>
            </a:extLst>
          </p:cNvPr>
          <p:cNvSpPr>
            <a:spLocks noChangeArrowheads="1"/>
          </p:cNvSpPr>
          <p:nvPr userDrawn="1"/>
        </p:nvSpPr>
        <p:spPr bwMode="auto">
          <a:xfrm>
            <a:off x="0" y="20639314"/>
            <a:ext cx="43891200" cy="1306286"/>
          </a:xfrm>
          <a:prstGeom prst="rect">
            <a:avLst/>
          </a:prstGeom>
          <a:solidFill>
            <a:schemeClr val="accent1">
              <a:lumMod val="50000"/>
            </a:schemeClr>
          </a:solidFill>
          <a:ln w="9525">
            <a:noFill/>
            <a:miter lim="800000"/>
            <a:headEnd/>
            <a:tailEnd/>
          </a:ln>
          <a:effectLst/>
        </p:spPr>
        <p:txBody>
          <a:bodyPr wrap="none" lIns="260086" tIns="130043" rIns="260086" bIns="130043" anchor="ctr"/>
          <a:lstStyle/>
          <a:p>
            <a:pPr>
              <a:defRPr/>
            </a:pPr>
            <a:endParaRPr lang="en-US" sz="13978" dirty="0"/>
          </a:p>
        </p:txBody>
      </p:sp>
      <p:sp>
        <p:nvSpPr>
          <p:cNvPr id="10" name="Text Box 14"/>
          <p:cNvSpPr txBox="1">
            <a:spLocks noChangeArrowheads="1"/>
          </p:cNvSpPr>
          <p:nvPr/>
        </p:nvSpPr>
        <p:spPr bwMode="auto">
          <a:xfrm>
            <a:off x="819153" y="21488400"/>
            <a:ext cx="2514600" cy="291981"/>
          </a:xfrm>
          <a:prstGeom prst="rect">
            <a:avLst/>
          </a:prstGeom>
          <a:noFill/>
          <a:ln w="9525">
            <a:noFill/>
            <a:miter lim="800000"/>
            <a:headEnd/>
            <a:tailEnd/>
          </a:ln>
          <a:effectLst/>
        </p:spPr>
        <p:txBody>
          <a:bodyPr lIns="78225" tIns="39105" rIns="78225" bIns="39105">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graphicFrame>
        <p:nvGraphicFramePr>
          <p:cNvPr id="33" name="Table 32">
            <a:extLst>
              <a:ext uri="{FF2B5EF4-FFF2-40B4-BE49-F238E27FC236}">
                <a16:creationId xmlns:a16="http://schemas.microsoft.com/office/drawing/2014/main" id="{51F6E1DE-3038-D348-B243-6638F96B5BD2}"/>
              </a:ext>
            </a:extLst>
          </p:cNvPr>
          <p:cNvGraphicFramePr>
            <a:graphicFrameLocks noGrp="1"/>
          </p:cNvGraphicFramePr>
          <p:nvPr userDrawn="1">
            <p:extLst>
              <p:ext uri="{D42A27DB-BD31-4B8C-83A1-F6EECF244321}">
                <p14:modId xmlns:p14="http://schemas.microsoft.com/office/powerpoint/2010/main" val="3081578541"/>
              </p:ext>
            </p:extLst>
          </p:nvPr>
        </p:nvGraphicFramePr>
        <p:xfrm>
          <a:off x="-6404644" y="23446"/>
          <a:ext cx="6099844" cy="21945600"/>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849594">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400" b="0" spc="600" dirty="0">
                          <a:solidFill>
                            <a:srgbClr val="1F3A4E"/>
                          </a:solidFill>
                          <a:latin typeface="Arial Black" panose="020B0A04020102020204" pitchFamily="34" charset="0"/>
                        </a:rPr>
                        <a:t>QUICK START GUIDE</a:t>
                      </a:r>
                      <a:br>
                        <a:rPr lang="en-US" sz="2400" b="0" spc="600" dirty="0">
                          <a:solidFill>
                            <a:srgbClr val="1F3A4E"/>
                          </a:solidFill>
                          <a:latin typeface="Arial Black" panose="020B0A04020102020204" pitchFamily="34" charset="0"/>
                        </a:rPr>
                      </a:br>
                      <a:r>
                        <a:rPr lang="en-US" sz="1800" b="1" spc="0" dirty="0">
                          <a:solidFill>
                            <a:srgbClr val="FF0000"/>
                          </a:solidFill>
                          <a:latin typeface="Trebuchet MS" pitchFamily="34" charset="0"/>
                        </a:rPr>
                        <a:t>(THIS SIDEBAR WILL NOT PRINT)</a:t>
                      </a:r>
                      <a:endParaRPr lang="en-US" sz="24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611714">
                <a:tc gridSpan="2">
                  <a:txBody>
                    <a:bodyPr/>
                    <a:lstStyle/>
                    <a:p>
                      <a:pPr defTabSz="3765639"/>
                      <a:r>
                        <a:rPr lang="en-US" sz="1400" i="0" dirty="0">
                          <a:solidFill>
                            <a:srgbClr val="D9D9D9"/>
                          </a:solidFill>
                          <a:latin typeface="Arial"/>
                          <a:cs typeface="Arial"/>
                        </a:rPr>
                        <a:t>This PowerPoint template produces a </a:t>
                      </a:r>
                      <a:r>
                        <a:rPr lang="en-US" sz="1400" b="1" i="0" dirty="0">
                          <a:solidFill>
                            <a:srgbClr val="FFC000"/>
                          </a:solidFill>
                          <a:latin typeface="Arial"/>
                          <a:cs typeface="Arial"/>
                        </a:rPr>
                        <a:t>48x96”</a:t>
                      </a:r>
                      <a:r>
                        <a:rPr lang="en-US" sz="1400" i="0" dirty="0">
                          <a:solidFill>
                            <a:srgbClr val="FFC000"/>
                          </a:solidFill>
                          <a:latin typeface="Arial"/>
                          <a:cs typeface="Arial"/>
                        </a:rPr>
                        <a:t> </a:t>
                      </a:r>
                      <a:r>
                        <a:rPr lang="en-US" sz="14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400" i="0" dirty="0">
                        <a:solidFill>
                          <a:srgbClr val="D9D9D9"/>
                        </a:solidFill>
                        <a:latin typeface="Arial"/>
                        <a:cs typeface="Arial"/>
                      </a:endParaRPr>
                    </a:p>
                    <a:p>
                      <a:pPr defTabSz="3765639"/>
                      <a:r>
                        <a:rPr lang="en-US" sz="14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400" i="0" dirty="0" err="1">
                          <a:solidFill>
                            <a:srgbClr val="FFC000"/>
                          </a:solidFill>
                          <a:latin typeface="Arial"/>
                          <a:cs typeface="Arial"/>
                        </a:rPr>
                        <a:t>PosterPresentations.com</a:t>
                      </a:r>
                      <a:r>
                        <a:rPr lang="en-US" sz="1400" i="0" dirty="0">
                          <a:solidFill>
                            <a:srgbClr val="D9D9D9"/>
                          </a:solidFill>
                          <a:latin typeface="Arial"/>
                          <a:cs typeface="Arial"/>
                        </a:rPr>
                        <a:t> and click on the  </a:t>
                      </a:r>
                      <a:r>
                        <a:rPr lang="en-US" sz="1400" i="0" dirty="0">
                          <a:solidFill>
                            <a:srgbClr val="FFC000"/>
                          </a:solidFill>
                          <a:latin typeface="Arial"/>
                          <a:cs typeface="Arial"/>
                        </a:rPr>
                        <a:t>HELP DESK</a:t>
                      </a:r>
                      <a:r>
                        <a:rPr lang="en-US" sz="1400" i="0" baseline="0" dirty="0">
                          <a:solidFill>
                            <a:srgbClr val="D9D9D9"/>
                          </a:solidFill>
                          <a:latin typeface="Arial"/>
                          <a:cs typeface="Arial"/>
                        </a:rPr>
                        <a:t> </a:t>
                      </a:r>
                      <a:r>
                        <a:rPr lang="en-US" sz="1400" i="0" dirty="0">
                          <a:solidFill>
                            <a:srgbClr val="D9D9D9"/>
                          </a:solidFill>
                          <a:latin typeface="Arial"/>
                          <a:cs typeface="Arial"/>
                        </a:rPr>
                        <a:t>tab.</a:t>
                      </a:r>
                    </a:p>
                    <a:p>
                      <a:pPr defTabSz="3765639"/>
                      <a:endParaRPr lang="en-US" sz="1400" i="0" dirty="0">
                        <a:solidFill>
                          <a:srgbClr val="D9D9D9"/>
                        </a:solidFill>
                        <a:latin typeface="Arial"/>
                        <a:cs typeface="Arial"/>
                      </a:endParaRPr>
                    </a:p>
                    <a:p>
                      <a:pPr defTabSz="3765639"/>
                      <a:r>
                        <a:rPr lang="en-US" sz="1400" i="0" dirty="0">
                          <a:solidFill>
                            <a:srgbClr val="D9D9D9"/>
                          </a:solidFill>
                          <a:latin typeface="Arial"/>
                          <a:cs typeface="Arial"/>
                        </a:rPr>
                        <a:t>To print your poster using our same-day professional printing service, go online to </a:t>
                      </a:r>
                      <a:r>
                        <a:rPr lang="en-US" sz="1400" i="0" dirty="0" err="1">
                          <a:solidFill>
                            <a:srgbClr val="FFC000"/>
                          </a:solidFill>
                          <a:latin typeface="Arial"/>
                          <a:cs typeface="Arial"/>
                        </a:rPr>
                        <a:t>PosterPresentations.com</a:t>
                      </a:r>
                      <a:r>
                        <a:rPr lang="en-US" sz="1400" i="0" dirty="0">
                          <a:solidFill>
                            <a:srgbClr val="D9D9D9"/>
                          </a:solidFill>
                          <a:latin typeface="Arial"/>
                          <a:cs typeface="Arial"/>
                        </a:rPr>
                        <a:t> and click on "</a:t>
                      </a:r>
                      <a:r>
                        <a:rPr lang="en-US" sz="1400" i="0" dirty="0">
                          <a:solidFill>
                            <a:srgbClr val="FFC000"/>
                          </a:solidFill>
                          <a:latin typeface="Arial"/>
                          <a:cs typeface="Arial"/>
                        </a:rPr>
                        <a:t>Order your poster</a:t>
                      </a:r>
                      <a:r>
                        <a:rPr lang="en-US" sz="1400" i="0" dirty="0">
                          <a:solidFill>
                            <a:srgbClr val="D9D9D9"/>
                          </a:solidFill>
                          <a:latin typeface="Arial"/>
                          <a:cs typeface="Arial"/>
                        </a:rPr>
                        <a:t>".</a:t>
                      </a:r>
                      <a:endParaRPr lang="en-US" sz="14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3115177">
                <a:tc>
                  <a:txBody>
                    <a:bodyPr/>
                    <a:lstStyle/>
                    <a:p>
                      <a:pPr algn="ctr"/>
                      <a:endParaRPr lang="en-US" sz="1400" dirty="0">
                        <a:solidFill>
                          <a:srgbClr val="1F3A4E"/>
                        </a:solidFill>
                      </a:endParaRPr>
                    </a:p>
                    <a:p>
                      <a:pPr algn="ctr"/>
                      <a:endParaRPr lang="en-US" sz="1400" dirty="0">
                        <a:solidFill>
                          <a:srgbClr val="1F3A4E"/>
                        </a:solidFill>
                      </a:endParaRPr>
                    </a:p>
                    <a:p>
                      <a:pPr algn="ctr"/>
                      <a:r>
                        <a:rPr lang="en-US" sz="1400" dirty="0">
                          <a:solidFill>
                            <a:schemeClr val="bg1"/>
                          </a:solidFill>
                          <a:latin typeface="Arial" panose="020B0604020202020204" pitchFamily="34" charset="0"/>
                          <a:cs typeface="Arial" panose="020B0604020202020204" pitchFamily="34" charset="0"/>
                        </a:rPr>
                        <a:t>This is a template for a</a:t>
                      </a:r>
                    </a:p>
                    <a:p>
                      <a:pPr algn="ctr"/>
                      <a:r>
                        <a:rPr lang="en-US" sz="1400" dirty="0">
                          <a:solidFill>
                            <a:schemeClr val="bg1"/>
                          </a:solidFill>
                          <a:latin typeface="Arial" panose="020B0604020202020204" pitchFamily="34" charset="0"/>
                          <a:cs typeface="Arial" panose="020B0604020202020204" pitchFamily="34" charset="0"/>
                        </a:rPr>
                        <a:t>presentation poster </a:t>
                      </a:r>
                      <a:br>
                        <a:rPr lang="en-US" sz="1400" dirty="0">
                          <a:solidFill>
                            <a:schemeClr val="bg1"/>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48 inches tall</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by</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96 inches wide</a:t>
                      </a:r>
                      <a:br>
                        <a:rPr lang="en-US" sz="1400" dirty="0">
                          <a:solidFill>
                            <a:schemeClr val="bg1"/>
                          </a:solidFill>
                          <a:latin typeface="Arial" panose="020B0604020202020204" pitchFamily="34" charset="0"/>
                          <a:cs typeface="Arial" panose="020B0604020202020204" pitchFamily="34" charset="0"/>
                        </a:rPr>
                      </a:br>
                      <a:endParaRPr lang="en-US" sz="14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Important: </a:t>
                      </a:r>
                      <a:br>
                        <a:rPr lang="en-US" sz="1600" b="1" baseline="0" dirty="0">
                          <a:solidFill>
                            <a:srgbClr val="FFC000"/>
                          </a:solidFill>
                          <a:latin typeface="Arial" panose="020B0604020202020204" pitchFamily="34" charset="0"/>
                          <a:cs typeface="Arial" panose="020B0604020202020204" pitchFamily="34" charset="0"/>
                        </a:rPr>
                      </a:br>
                      <a:r>
                        <a:rPr lang="en-US" sz="1600" b="1" baseline="0" dirty="0">
                          <a:solidFill>
                            <a:srgbClr val="FFC000"/>
                          </a:solidFill>
                          <a:latin typeface="Arial" panose="020B0604020202020204" pitchFamily="34" charset="0"/>
                          <a:cs typeface="Arial" panose="020B0604020202020204" pitchFamily="34" charset="0"/>
                        </a:rPr>
                        <a:t>Check the template size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24 tall x 48 wide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42 tall x 84 wide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36 tall x 72 wide</a:t>
                      </a:r>
                    </a:p>
                  </a:txBody>
                  <a:tcPr marL="182880" marT="137160">
                    <a:solidFill>
                      <a:srgbClr val="010101"/>
                    </a:solidFill>
                  </a:tcPr>
                </a:tc>
                <a:extLst>
                  <a:ext uri="{0D108BD9-81ED-4DB2-BD59-A6C34878D82A}">
                    <a16:rowId xmlns:a16="http://schemas.microsoft.com/office/drawing/2014/main" val="10008"/>
                  </a:ext>
                </a:extLst>
              </a:tr>
              <a:tr h="3052245">
                <a:tc>
                  <a:txBody>
                    <a:bodyPr/>
                    <a:lstStyle/>
                    <a:p>
                      <a:endParaRPr lang="en-US" sz="1400" dirty="0">
                        <a:solidFill>
                          <a:srgbClr val="1F3A4E"/>
                        </a:solidFill>
                      </a:endParaRPr>
                    </a:p>
                  </a:txBody>
                  <a:tcPr>
                    <a:blipFill rotWithShape="1">
                      <a:blip r:embed="rId3"/>
                      <a:stretch>
                        <a:fillRect/>
                      </a:stretch>
                    </a:blipFill>
                  </a:tcPr>
                </a:tc>
                <a:tc>
                  <a:txBody>
                    <a:bodyPr/>
                    <a:lstStyle/>
                    <a:p>
                      <a:pPr algn="l"/>
                      <a:r>
                        <a:rPr lang="en-US" sz="1600" b="1" baseline="0" dirty="0">
                          <a:solidFill>
                            <a:srgbClr val="FFC000"/>
                          </a:solidFill>
                          <a:latin typeface="Arial" panose="020B0604020202020204" pitchFamily="34" charset="0"/>
                          <a:cs typeface="Arial" panose="020B0604020202020204" pitchFamily="34" charset="0"/>
                        </a:rPr>
                        <a:t>How to </a:t>
                      </a:r>
                      <a:r>
                        <a:rPr lang="en-US" sz="2800" b="1" baseline="0" dirty="0">
                          <a:solidFill>
                            <a:srgbClr val="FFC000"/>
                          </a:solidFill>
                          <a:latin typeface="Arial" panose="020B0604020202020204" pitchFamily="34" charset="0"/>
                          <a:cs typeface="Arial" panose="020B0604020202020204" pitchFamily="34" charset="0"/>
                        </a:rPr>
                        <a:t>Zoom in </a:t>
                      </a:r>
                      <a:r>
                        <a:rPr lang="en-US" sz="1600" b="1" baseline="0" dirty="0">
                          <a:solidFill>
                            <a:srgbClr val="FFC000"/>
                          </a:solidFill>
                          <a:latin typeface="Arial" panose="020B0604020202020204" pitchFamily="34" charset="0"/>
                          <a:cs typeface="Arial" panose="020B0604020202020204" pitchFamily="34" charset="0"/>
                        </a:rPr>
                        <a:t>and </a:t>
                      </a:r>
                      <a:r>
                        <a:rPr lang="en-US" sz="1200" b="1" baseline="0" dirty="0">
                          <a:solidFill>
                            <a:srgbClr val="FFC000"/>
                          </a:solidFill>
                          <a:latin typeface="Arial" panose="020B0604020202020204" pitchFamily="34" charset="0"/>
                          <a:cs typeface="Arial" panose="020B0604020202020204" pitchFamily="34" charset="0"/>
                        </a:rPr>
                        <a:t>out</a:t>
                      </a:r>
                      <a:endParaRPr lang="en-US" sz="1600" b="1" baseline="0" dirty="0">
                        <a:solidFill>
                          <a:srgbClr val="FFC000"/>
                        </a:solidFill>
                        <a:latin typeface="Arial" panose="020B0604020202020204" pitchFamily="34" charset="0"/>
                        <a:cs typeface="Arial" panose="020B0604020202020204" pitchFamily="34" charset="0"/>
                      </a:endParaRPr>
                    </a:p>
                    <a:p>
                      <a:pPr algn="l"/>
                      <a:r>
                        <a:rPr lang="en-US" sz="14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1. </a:t>
                      </a:r>
                      <a:r>
                        <a:rPr lang="en-US" sz="14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2. </a:t>
                      </a:r>
                      <a:r>
                        <a:rPr lang="en-US" sz="14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447457">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Ruler and Guides</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863446">
                <a:tc>
                  <a:txBody>
                    <a:bodyPr/>
                    <a:lstStyle/>
                    <a:p>
                      <a:endParaRPr lang="en-US" sz="1400" dirty="0">
                        <a:solidFill>
                          <a:srgbClr val="1F3A4E"/>
                        </a:solidFill>
                      </a:endParaRPr>
                    </a:p>
                  </a:txBody>
                  <a:tcPr>
                    <a:blipFill rotWithShape="1">
                      <a:blip r:embed="rId4"/>
                      <a:stretch>
                        <a:fillRect/>
                      </a:stretch>
                    </a:blipFill>
                  </a:tcPr>
                </a:tc>
                <a:tc>
                  <a:txBody>
                    <a:bodyPr/>
                    <a:lstStyle/>
                    <a:p>
                      <a:pPr marL="0" lvl="1" indent="0" algn="l" defTabSz="114300"/>
                      <a:r>
                        <a:rPr lang="en-US" sz="1600" b="1" baseline="0" dirty="0">
                          <a:solidFill>
                            <a:srgbClr val="FFC000"/>
                          </a:solidFill>
                          <a:latin typeface="Arial" panose="020B0604020202020204" pitchFamily="34" charset="0"/>
                          <a:cs typeface="Arial" panose="020B0604020202020204" pitchFamily="34" charset="0"/>
                        </a:rPr>
                        <a:t>Headers and text containers</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2328517">
                <a:tc gridSpan="2">
                  <a:txBody>
                    <a:bodyPr/>
                    <a:lstStyle/>
                    <a:p>
                      <a:r>
                        <a:rPr lang="en-US" sz="1600" b="1" dirty="0">
                          <a:solidFill>
                            <a:srgbClr val="FFC000"/>
                          </a:solidFill>
                          <a:latin typeface="Arial" panose="020B0604020202020204" pitchFamily="34" charset="0"/>
                          <a:cs typeface="Arial" panose="020B0604020202020204" pitchFamily="34" charset="0"/>
                        </a:rPr>
                        <a:t>Adding content to the poster</a:t>
                      </a:r>
                    </a:p>
                    <a:p>
                      <a:r>
                        <a:rPr lang="en-US" sz="14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4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4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54185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356088">
                <a:tc gridSpan="2">
                  <a:txBody>
                    <a:bodyPr/>
                    <a:lstStyle/>
                    <a:p>
                      <a:endParaRPr lang="en-US" sz="14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89468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88482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34" name="Table 33">
            <a:extLst>
              <a:ext uri="{FF2B5EF4-FFF2-40B4-BE49-F238E27FC236}">
                <a16:creationId xmlns:a16="http://schemas.microsoft.com/office/drawing/2014/main" id="{74E59F75-101F-E64C-9D73-208C5745B1FA}"/>
              </a:ext>
            </a:extLst>
          </p:cNvPr>
          <p:cNvGraphicFramePr>
            <a:graphicFrameLocks noGrp="1"/>
          </p:cNvGraphicFramePr>
          <p:nvPr userDrawn="1">
            <p:extLst>
              <p:ext uri="{D42A27DB-BD31-4B8C-83A1-F6EECF244321}">
                <p14:modId xmlns:p14="http://schemas.microsoft.com/office/powerpoint/2010/main" val="933619175"/>
              </p:ext>
            </p:extLst>
          </p:nvPr>
        </p:nvGraphicFramePr>
        <p:xfrm>
          <a:off x="44086271" y="1"/>
          <a:ext cx="6103334" cy="21969044"/>
        </p:xfrm>
        <a:graphic>
          <a:graphicData uri="http://schemas.openxmlformats.org/drawingml/2006/table">
            <a:tbl>
              <a:tblPr firstRow="1" bandRow="1">
                <a:tableStyleId>{5C22544A-7EE6-4342-B048-85BDC9FD1C3A}</a:tableStyleId>
              </a:tblPr>
              <a:tblGrid>
                <a:gridCol w="2906147">
                  <a:extLst>
                    <a:ext uri="{9D8B030D-6E8A-4147-A177-3AD203B41FA5}">
                      <a16:colId xmlns:a16="http://schemas.microsoft.com/office/drawing/2014/main" val="20000"/>
                    </a:ext>
                  </a:extLst>
                </a:gridCol>
                <a:gridCol w="208280">
                  <a:extLst>
                    <a:ext uri="{9D8B030D-6E8A-4147-A177-3AD203B41FA5}">
                      <a16:colId xmlns:a16="http://schemas.microsoft.com/office/drawing/2014/main" val="764104496"/>
                    </a:ext>
                  </a:extLst>
                </a:gridCol>
                <a:gridCol w="2988907">
                  <a:extLst>
                    <a:ext uri="{9D8B030D-6E8A-4147-A177-3AD203B41FA5}">
                      <a16:colId xmlns:a16="http://schemas.microsoft.com/office/drawing/2014/main" val="4164475170"/>
                    </a:ext>
                  </a:extLst>
                </a:gridCol>
              </a:tblGrid>
              <a:tr h="917739">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800" b="0" spc="600" dirty="0">
                          <a:solidFill>
                            <a:srgbClr val="1F3A4E"/>
                          </a:solidFill>
                          <a:latin typeface="Arial Black" panose="020B0A04020102020204" pitchFamily="34" charset="0"/>
                        </a:rPr>
                        <a:t>QUICK START GUIDE</a:t>
                      </a:r>
                      <a:br>
                        <a:rPr lang="en-US" sz="2800" b="0" spc="600" dirty="0">
                          <a:solidFill>
                            <a:srgbClr val="1F3A4E"/>
                          </a:solidFill>
                          <a:latin typeface="Arial Black" panose="020B0A04020102020204" pitchFamily="34" charset="0"/>
                        </a:rPr>
                      </a:br>
                      <a:r>
                        <a:rPr lang="en-US" sz="2000" b="1" spc="0" dirty="0">
                          <a:solidFill>
                            <a:srgbClr val="FF0000"/>
                          </a:solidFill>
                          <a:latin typeface="Trebuchet MS" pitchFamily="34" charset="0"/>
                        </a:rPr>
                        <a:t>(THIS SIDEBAR WILL NOT PRINT)</a:t>
                      </a:r>
                      <a:endParaRPr lang="en-US" sz="28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873263">
                <a:tc gridSpan="3">
                  <a:txBody>
                    <a:bodyPr/>
                    <a:lstStyle/>
                    <a:p>
                      <a:pPr algn="l"/>
                      <a:r>
                        <a:rPr lang="en-US" sz="1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6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600" dirty="0">
                        <a:solidFill>
                          <a:srgbClr val="FFC000"/>
                        </a:solidFill>
                      </a:endParaRP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662972">
                <a:tc gridSpan="3">
                  <a:txBody>
                    <a:bodyPr/>
                    <a:lstStyle/>
                    <a:p>
                      <a:r>
                        <a:rPr lang="en-US" sz="1800" b="1" dirty="0">
                          <a:solidFill>
                            <a:srgbClr val="FFC000"/>
                          </a:solidFill>
                          <a:latin typeface="Arial" panose="020B0604020202020204" pitchFamily="34" charset="0"/>
                          <a:cs typeface="Arial" panose="020B0604020202020204" pitchFamily="34" charset="0"/>
                        </a:rPr>
                        <a:t>How to change the column layout configuration</a:t>
                      </a:r>
                    </a:p>
                    <a:p>
                      <a:r>
                        <a:rPr lang="en-US" sz="16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600" dirty="0">
                          <a:solidFill>
                            <a:srgbClr val="D9D9D9"/>
                          </a:solidFill>
                          <a:latin typeface="Arial" panose="020B0604020202020204" pitchFamily="34" charset="0"/>
                          <a:cs typeface="Arial" panose="020B0604020202020204" pitchFamily="34" charset="0"/>
                        </a:rPr>
                        <a:t>You can see a tutorial here: </a:t>
                      </a:r>
                      <a:r>
                        <a:rPr lang="en-US" sz="1600" u="sng" dirty="0">
                          <a:solidFill>
                            <a:srgbClr val="FFC000"/>
                          </a:solidFill>
                          <a:latin typeface="Arial" panose="020B0604020202020204" pitchFamily="34" charset="0"/>
                          <a:cs typeface="Arial" panose="020B0604020202020204" pitchFamily="34" charset="0"/>
                        </a:rPr>
                        <a:t>https://</a:t>
                      </a:r>
                      <a:r>
                        <a:rPr lang="en-US" sz="1600" u="sng" dirty="0" err="1">
                          <a:solidFill>
                            <a:srgbClr val="FFC000"/>
                          </a:solidFill>
                          <a:latin typeface="Arial" panose="020B0604020202020204" pitchFamily="34" charset="0"/>
                          <a:cs typeface="Arial" panose="020B0604020202020204" pitchFamily="34" charset="0"/>
                        </a:rPr>
                        <a:t>www.posterpresentations.com</a:t>
                      </a:r>
                      <a:r>
                        <a:rPr lang="en-US" sz="1600" u="sng" dirty="0">
                          <a:solidFill>
                            <a:srgbClr val="FFC000"/>
                          </a:solidFill>
                          <a:latin typeface="Arial" panose="020B0604020202020204" pitchFamily="34" charset="0"/>
                          <a:cs typeface="Arial" panose="020B0604020202020204" pitchFamily="34" charset="0"/>
                        </a:rPr>
                        <a:t>/how-to-change-the-column-</a:t>
                      </a:r>
                      <a:r>
                        <a:rPr lang="en-US" sz="1600" u="sng" dirty="0" err="1">
                          <a:solidFill>
                            <a:srgbClr val="FFC000"/>
                          </a:solidFill>
                          <a:latin typeface="Arial" panose="020B0604020202020204" pitchFamily="34" charset="0"/>
                          <a:cs typeface="Arial" panose="020B0604020202020204" pitchFamily="34" charset="0"/>
                        </a:rPr>
                        <a:t>configuration.html</a:t>
                      </a:r>
                      <a:endParaRPr lang="en-US" sz="40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44375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The Quick Start</a:t>
                      </a:r>
                      <a:r>
                        <a:rPr lang="en-US" sz="1600" baseline="0" noProof="0" dirty="0">
                          <a:solidFill>
                            <a:srgbClr val="D9D9D9"/>
                          </a:solidFill>
                          <a:latin typeface="Arial" panose="020B0604020202020204" pitchFamily="34" charset="0"/>
                          <a:cs typeface="Arial" panose="020B0604020202020204" pitchFamily="34" charset="0"/>
                        </a:rPr>
                        <a:t> Guides</a:t>
                      </a:r>
                      <a:r>
                        <a:rPr lang="en-US" sz="1600" noProof="0" dirty="0">
                          <a:solidFill>
                            <a:srgbClr val="D9D9D9"/>
                          </a:solidFill>
                          <a:latin typeface="Arial" panose="020B0604020202020204" pitchFamily="34" charset="0"/>
                          <a:cs typeface="Arial" panose="020B0604020202020204" pitchFamily="34" charset="0"/>
                        </a:rPr>
                        <a:t> </a:t>
                      </a:r>
                      <a:r>
                        <a:rPr lang="en-US" sz="1600" u="sng" noProof="0" dirty="0">
                          <a:solidFill>
                            <a:srgbClr val="D9D9D9"/>
                          </a:solidFill>
                          <a:latin typeface="Arial" panose="020B0604020202020204" pitchFamily="34" charset="0"/>
                          <a:cs typeface="Arial" panose="020B0604020202020204" pitchFamily="34" charset="0"/>
                        </a:rPr>
                        <a:t>are outside the template’s printable area</a:t>
                      </a:r>
                      <a:r>
                        <a:rPr lang="en-US" sz="1600" noProof="0" dirty="0">
                          <a:solidFill>
                            <a:srgbClr val="D9D9D9"/>
                          </a:solidFill>
                          <a:latin typeface="Arial" panose="020B0604020202020204" pitchFamily="34" charset="0"/>
                          <a:cs typeface="Arial" panose="020B0604020202020204" pitchFamily="34" charset="0"/>
                        </a:rPr>
                        <a:t> and they will not be on the printed poster</a:t>
                      </a:r>
                      <a:r>
                        <a:rPr lang="en-US" sz="16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To hide the guides click on the </a:t>
                      </a:r>
                      <a:r>
                        <a:rPr lang="en-US" sz="1600" b="1" baseline="0" noProof="0" dirty="0">
                          <a:solidFill>
                            <a:srgbClr val="D9D9D9"/>
                          </a:solidFill>
                          <a:latin typeface="Arial" panose="020B0604020202020204" pitchFamily="34" charset="0"/>
                          <a:cs typeface="Arial" panose="020B0604020202020204" pitchFamily="34" charset="0"/>
                        </a:rPr>
                        <a:t>Home</a:t>
                      </a:r>
                      <a:r>
                        <a:rPr lang="en-US" sz="16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600" b="1"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600" b="1" baseline="0" noProof="0" dirty="0">
                          <a:solidFill>
                            <a:srgbClr val="D9D9D9"/>
                          </a:solidFill>
                          <a:latin typeface="Arial" panose="020B0604020202020204" pitchFamily="34" charset="0"/>
                          <a:cs typeface="Arial" panose="020B0604020202020204" pitchFamily="34" charset="0"/>
                        </a:rPr>
                        <a:t>Without Guides </a:t>
                      </a:r>
                      <a:r>
                        <a:rPr lang="en-US" sz="1600" b="0"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a:t>
                      </a:r>
                      <a:endParaRPr lang="en-US" sz="16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3236716">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3979498">
                <a:tc>
                  <a:txBody>
                    <a:bodyPr/>
                    <a:lstStyle/>
                    <a:p>
                      <a:pPr rtl="0"/>
                      <a:r>
                        <a:rPr lang="en-US" sz="1800" b="1" dirty="0">
                          <a:solidFill>
                            <a:srgbClr val="FFC000"/>
                          </a:solidFill>
                          <a:latin typeface="Arial" panose="020B0604020202020204" pitchFamily="34" charset="0"/>
                          <a:cs typeface="Arial" panose="020B0604020202020204" pitchFamily="34" charset="0"/>
                        </a:rPr>
                        <a:t>How to</a:t>
                      </a:r>
                      <a:r>
                        <a:rPr lang="en-US" sz="1800" b="1" baseline="0" dirty="0">
                          <a:solidFill>
                            <a:srgbClr val="FFC000"/>
                          </a:solidFill>
                          <a:latin typeface="Arial" panose="020B0604020202020204" pitchFamily="34" charset="0"/>
                          <a:cs typeface="Arial" panose="020B0604020202020204" pitchFamily="34" charset="0"/>
                        </a:rPr>
                        <a:t> preview your poster prior to printing</a:t>
                      </a:r>
                      <a:endParaRPr lang="en-US" sz="1800" b="1" dirty="0">
                        <a:solidFill>
                          <a:srgbClr val="FFC000"/>
                        </a:solidFill>
                        <a:latin typeface="Arial" panose="020B0604020202020204" pitchFamily="34" charset="0"/>
                        <a:cs typeface="Arial" panose="020B0604020202020204" pitchFamily="34" charset="0"/>
                      </a:endParaRPr>
                    </a:p>
                    <a:p>
                      <a:pPr rtl="0"/>
                      <a:r>
                        <a:rPr lang="en-US" sz="1600" dirty="0">
                          <a:solidFill>
                            <a:srgbClr val="D9D9D9"/>
                          </a:solidFill>
                          <a:latin typeface="Arial" panose="020B0604020202020204" pitchFamily="34" charset="0"/>
                          <a:cs typeface="Arial" panose="020B0604020202020204" pitchFamily="34" charset="0"/>
                        </a:rPr>
                        <a:t>You can preview your poster at any time by pressing the </a:t>
                      </a:r>
                      <a:r>
                        <a:rPr lang="en-US" sz="1600" dirty="0">
                          <a:solidFill>
                            <a:srgbClr val="FFC000"/>
                          </a:solidFill>
                          <a:latin typeface="Arial" panose="020B0604020202020204" pitchFamily="34" charset="0"/>
                          <a:cs typeface="Arial" panose="020B0604020202020204" pitchFamily="34" charset="0"/>
                        </a:rPr>
                        <a:t>F5 key</a:t>
                      </a:r>
                      <a:r>
                        <a:rPr lang="en-US" sz="16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600" dirty="0">
                          <a:solidFill>
                            <a:srgbClr val="FFC000"/>
                          </a:solidFill>
                          <a:latin typeface="Arial" panose="020B0604020202020204" pitchFamily="34" charset="0"/>
                          <a:cs typeface="Arial" panose="020B0604020202020204" pitchFamily="34" charset="0"/>
                        </a:rPr>
                        <a:t>ESC key </a:t>
                      </a:r>
                      <a:r>
                        <a:rPr lang="en-US" sz="16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8000" b="1" dirty="0">
                          <a:solidFill>
                            <a:srgbClr val="D9D9D9"/>
                          </a:solidFill>
                          <a:latin typeface="Arial" panose="020B0604020202020204" pitchFamily="34" charset="0"/>
                          <a:cs typeface="Arial" panose="020B0604020202020204" pitchFamily="34" charset="0"/>
                        </a:rPr>
                        <a:t>F5</a:t>
                      </a:r>
                      <a:r>
                        <a:rPr lang="en-US" sz="1600" baseline="0" dirty="0">
                          <a:solidFill>
                            <a:srgbClr val="D9D9D9"/>
                          </a:solidFill>
                          <a:latin typeface="Arial" panose="020B0604020202020204" pitchFamily="34" charset="0"/>
                          <a:cs typeface="Arial" panose="020B0604020202020204" pitchFamily="34" charset="0"/>
                        </a:rPr>
                        <a:t> </a:t>
                      </a:r>
                      <a:endParaRPr lang="en-US" sz="16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3818936">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When you are ready to have your poster printed go online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and click on the "</a:t>
                      </a:r>
                      <a:r>
                        <a:rPr lang="en-US" sz="1600" noProof="0" dirty="0">
                          <a:solidFill>
                            <a:srgbClr val="FFC000"/>
                          </a:solidFill>
                          <a:latin typeface="Arial"/>
                          <a:cs typeface="Arial"/>
                        </a:rPr>
                        <a:t>Order Your Poster</a:t>
                      </a:r>
                      <a:r>
                        <a:rPr lang="en-US" sz="16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600" noProof="0" dirty="0">
                          <a:solidFill>
                            <a:srgbClr val="D9D9D9"/>
                          </a:solidFill>
                          <a:latin typeface="Arial"/>
                          <a:cs typeface="Arial"/>
                        </a:rPr>
                      </a:br>
                      <a:r>
                        <a:rPr lang="en-US" sz="1600" noProof="0" dirty="0">
                          <a:solidFill>
                            <a:srgbClr val="D9D9D9"/>
                          </a:solidFill>
                          <a:latin typeface="Arial"/>
                          <a:cs typeface="Arial"/>
                        </a:rPr>
                        <a:t>Go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900659">
                <a:tc gridSpan="3">
                  <a:txBody>
                    <a:bodyPr/>
                    <a:lstStyle/>
                    <a:p>
                      <a:endParaRPr lang="en-US" sz="16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135511">
                <a:tc gridSpan="2">
                  <a:txBody>
                    <a:bodyPr/>
                    <a:lstStyle/>
                    <a:p>
                      <a:pPr>
                        <a:lnSpc>
                          <a:spcPts val="2600"/>
                        </a:lnSpc>
                      </a:pPr>
                      <a:r>
                        <a:rPr lang="en-US" sz="1400" dirty="0">
                          <a:solidFill>
                            <a:schemeClr val="bg1">
                              <a:lumMod val="85000"/>
                            </a:schemeClr>
                          </a:solidFill>
                          <a:latin typeface="Arial"/>
                          <a:cs typeface="Arial"/>
                        </a:rPr>
                        <a:t>© 2019</a:t>
                      </a:r>
                      <a:r>
                        <a:rPr lang="en-US" sz="1400" baseline="0" dirty="0">
                          <a:solidFill>
                            <a:schemeClr val="bg1">
                              <a:lumMod val="85000"/>
                            </a:schemeClr>
                          </a:solidFill>
                          <a:latin typeface="Arial"/>
                          <a:cs typeface="Arial"/>
                        </a:rPr>
                        <a:t> </a:t>
                      </a:r>
                      <a:r>
                        <a:rPr lang="en-US" sz="1400" dirty="0" err="1">
                          <a:solidFill>
                            <a:schemeClr val="bg1">
                              <a:lumMod val="85000"/>
                            </a:schemeClr>
                          </a:solidFill>
                          <a:latin typeface="Arial"/>
                          <a:cs typeface="Arial"/>
                        </a:rPr>
                        <a:t>PosterPresentations.com</a:t>
                      </a:r>
                      <a:br>
                        <a:rPr lang="en-US" sz="1400" dirty="0">
                          <a:solidFill>
                            <a:schemeClr val="bg1">
                              <a:lumMod val="85000"/>
                            </a:schemeClr>
                          </a:solidFill>
                          <a:latin typeface="Arial"/>
                          <a:cs typeface="Arial"/>
                        </a:rPr>
                      </a:br>
                      <a:r>
                        <a:rPr lang="en-US" sz="1400" dirty="0">
                          <a:solidFill>
                            <a:schemeClr val="bg1">
                              <a:lumMod val="85000"/>
                            </a:schemeClr>
                          </a:solidFill>
                          <a:latin typeface="Arial"/>
                          <a:cs typeface="Arial"/>
                        </a:rPr>
                        <a:t>2117 Fourth Street ,</a:t>
                      </a:r>
                      <a:r>
                        <a:rPr lang="en-US" sz="1400" baseline="0" dirty="0">
                          <a:solidFill>
                            <a:schemeClr val="bg1">
                              <a:lumMod val="85000"/>
                            </a:schemeClr>
                          </a:solidFill>
                          <a:latin typeface="Arial"/>
                          <a:cs typeface="Arial"/>
                        </a:rPr>
                        <a:t> STE C        </a:t>
                      </a:r>
                    </a:p>
                    <a:p>
                      <a:pPr>
                        <a:lnSpc>
                          <a:spcPts val="2600"/>
                        </a:lnSpc>
                      </a:pPr>
                      <a:r>
                        <a:rPr lang="en-US" sz="1400" baseline="0" dirty="0">
                          <a:solidFill>
                            <a:schemeClr val="bg1">
                              <a:lumMod val="85000"/>
                            </a:schemeClr>
                          </a:solidFill>
                          <a:latin typeface="Arial"/>
                          <a:cs typeface="Arial"/>
                        </a:rPr>
                        <a:t>Berkeley CA 94710 USA</a:t>
                      </a:r>
                      <a:endParaRPr lang="en-US" sz="14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dirty="0">
                          <a:solidFill>
                            <a:srgbClr val="D0D0D0"/>
                          </a:solidFill>
                          <a:latin typeface="Arial"/>
                          <a:cs typeface="Arial"/>
                        </a:rPr>
                        <a:t>For complete tutorials</a:t>
                      </a:r>
                      <a:r>
                        <a:rPr lang="en-US" sz="16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FFC000"/>
                          </a:solidFill>
                          <a:latin typeface="Arial"/>
                          <a:cs typeface="Arial"/>
                        </a:rPr>
                        <a:t>https://</a:t>
                      </a:r>
                      <a:r>
                        <a:rPr lang="en-US" sz="1200" b="1" dirty="0" err="1">
                          <a:solidFill>
                            <a:srgbClr val="FFC000"/>
                          </a:solidFill>
                          <a:latin typeface="Arial"/>
                          <a:cs typeface="Arial"/>
                        </a:rPr>
                        <a:t>www.posterpresentations.com</a:t>
                      </a:r>
                      <a:r>
                        <a:rPr lang="en-US" sz="1200" b="1" dirty="0">
                          <a:solidFill>
                            <a:srgbClr val="FFC000"/>
                          </a:solidFill>
                          <a:latin typeface="Arial"/>
                          <a:cs typeface="Arial"/>
                        </a:rPr>
                        <a:t>/</a:t>
                      </a:r>
                      <a:r>
                        <a:rPr lang="en-US" sz="1200" b="1" dirty="0" err="1">
                          <a:solidFill>
                            <a:srgbClr val="FFC000"/>
                          </a:solidFill>
                          <a:latin typeface="Arial"/>
                          <a:cs typeface="Arial"/>
                        </a:rPr>
                        <a:t>helpdesk.html</a:t>
                      </a:r>
                      <a:endParaRPr lang="en-US" sz="88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
        <p:nvSpPr>
          <p:cNvPr id="6" name="Rectangle 36">
            <a:extLst>
              <a:ext uri="{FF2B5EF4-FFF2-40B4-BE49-F238E27FC236}">
                <a16:creationId xmlns:a16="http://schemas.microsoft.com/office/drawing/2014/main" id="{A0CCBBCD-0538-744E-9EC7-77E6CD5E2007}"/>
              </a:ext>
            </a:extLst>
          </p:cNvPr>
          <p:cNvSpPr>
            <a:spLocks noChangeArrowheads="1"/>
          </p:cNvSpPr>
          <p:nvPr userDrawn="1"/>
        </p:nvSpPr>
        <p:spPr bwMode="auto">
          <a:xfrm>
            <a:off x="0" y="1"/>
            <a:ext cx="43891200" cy="3520440"/>
          </a:xfrm>
          <a:prstGeom prst="rect">
            <a:avLst/>
          </a:prstGeom>
          <a:solidFill>
            <a:schemeClr val="accent1">
              <a:lumMod val="50000"/>
            </a:schemeClr>
          </a:solidFill>
          <a:ln w="9525">
            <a:noFill/>
            <a:miter lim="800000"/>
            <a:headEnd/>
            <a:tailEnd/>
          </a:ln>
          <a:effectLst/>
        </p:spPr>
        <p:txBody>
          <a:bodyPr wrap="none" lIns="260086" tIns="130043" rIns="260086" bIns="130043" anchor="ctr"/>
          <a:lstStyle/>
          <a:p>
            <a:pPr>
              <a:defRPr/>
            </a:pPr>
            <a:endParaRPr lang="en-US" sz="13978" dirty="0"/>
          </a:p>
        </p:txBody>
      </p:sp>
      <p:sp>
        <p:nvSpPr>
          <p:cNvPr id="7" name="Rounded Rectangle 6">
            <a:extLst>
              <a:ext uri="{FF2B5EF4-FFF2-40B4-BE49-F238E27FC236}">
                <a16:creationId xmlns:a16="http://schemas.microsoft.com/office/drawing/2014/main" id="{AB6B82E6-1CBE-F247-B166-75172A77ED5B}"/>
              </a:ext>
            </a:extLst>
          </p:cNvPr>
          <p:cNvSpPr/>
          <p:nvPr userDrawn="1"/>
        </p:nvSpPr>
        <p:spPr>
          <a:xfrm>
            <a:off x="320041" y="2873830"/>
            <a:ext cx="43251119" cy="18445632"/>
          </a:xfrm>
          <a:prstGeom prst="roundRect">
            <a:avLst>
              <a:gd name="adj" fmla="val 0"/>
            </a:avLst>
          </a:prstGeom>
          <a:solidFill>
            <a:schemeClr val="bg1"/>
          </a:solidFill>
          <a:ln w="19050">
            <a:solidFill>
              <a:schemeClr val="accent1">
                <a:lumMod val="50000"/>
              </a:schemeClr>
            </a:solidFill>
          </a:ln>
          <a:effectLst>
            <a:outerShdw blurRad="355600" sx="101000" sy="101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78"/>
          </a:p>
        </p:txBody>
      </p:sp>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3761915" rtl="0" eaLnBrk="1" latinLnBrk="0" hangingPunct="1">
        <a:spcBef>
          <a:spcPct val="0"/>
        </a:spcBef>
        <a:buNone/>
        <a:defRPr sz="7500" kern="1200">
          <a:solidFill>
            <a:schemeClr val="bg1"/>
          </a:solidFill>
          <a:latin typeface="Trebuchet MS" pitchFamily="34" charset="0"/>
          <a:ea typeface="+mj-ea"/>
          <a:cs typeface="+mj-cs"/>
        </a:defRPr>
      </a:lvl1pPr>
    </p:titleStyle>
    <p:bodyStyle>
      <a:lvl1pPr marL="1410719" indent="-1410719" algn="l" defTabSz="3761915"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6556" indent="-1175598" algn="l" defTabSz="3761915"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2394" indent="-940479" algn="l" defTabSz="3761915"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352"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64308"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761915" rtl="0" eaLnBrk="1" latinLnBrk="0" hangingPunct="1">
        <a:defRPr sz="7400" kern="1200">
          <a:solidFill>
            <a:schemeClr val="tx1"/>
          </a:solidFill>
          <a:latin typeface="+mn-lt"/>
          <a:ea typeface="+mn-ea"/>
          <a:cs typeface="+mn-cs"/>
        </a:defRPr>
      </a:lvl1pPr>
      <a:lvl2pPr marL="1880958" algn="l" defTabSz="3761915" rtl="0" eaLnBrk="1" latinLnBrk="0" hangingPunct="1">
        <a:defRPr sz="7400" kern="1200">
          <a:solidFill>
            <a:schemeClr val="tx1"/>
          </a:solidFill>
          <a:latin typeface="+mn-lt"/>
          <a:ea typeface="+mn-ea"/>
          <a:cs typeface="+mn-cs"/>
        </a:defRPr>
      </a:lvl2pPr>
      <a:lvl3pPr marL="3761915" algn="l" defTabSz="3761915" rtl="0" eaLnBrk="1" latinLnBrk="0" hangingPunct="1">
        <a:defRPr sz="7400" kern="1200">
          <a:solidFill>
            <a:schemeClr val="tx1"/>
          </a:solidFill>
          <a:latin typeface="+mn-lt"/>
          <a:ea typeface="+mn-ea"/>
          <a:cs typeface="+mn-cs"/>
        </a:defRPr>
      </a:lvl3pPr>
      <a:lvl4pPr marL="5642873" algn="l" defTabSz="3761915" rtl="0" eaLnBrk="1" latinLnBrk="0" hangingPunct="1">
        <a:defRPr sz="7400" kern="1200">
          <a:solidFill>
            <a:schemeClr val="tx1"/>
          </a:solidFill>
          <a:latin typeface="+mn-lt"/>
          <a:ea typeface="+mn-ea"/>
          <a:cs typeface="+mn-cs"/>
        </a:defRPr>
      </a:lvl4pPr>
      <a:lvl5pPr marL="7523829" algn="l" defTabSz="3761915" rtl="0" eaLnBrk="1" latinLnBrk="0" hangingPunct="1">
        <a:defRPr sz="7400" kern="1200">
          <a:solidFill>
            <a:schemeClr val="tx1"/>
          </a:solidFill>
          <a:latin typeface="+mn-lt"/>
          <a:ea typeface="+mn-ea"/>
          <a:cs typeface="+mn-cs"/>
        </a:defRPr>
      </a:lvl5pPr>
      <a:lvl6pPr marL="9404787" algn="l" defTabSz="3761915" rtl="0" eaLnBrk="1" latinLnBrk="0" hangingPunct="1">
        <a:defRPr sz="7400" kern="1200">
          <a:solidFill>
            <a:schemeClr val="tx1"/>
          </a:solidFill>
          <a:latin typeface="+mn-lt"/>
          <a:ea typeface="+mn-ea"/>
          <a:cs typeface="+mn-cs"/>
        </a:defRPr>
      </a:lvl6pPr>
      <a:lvl7pPr marL="11285745" algn="l" defTabSz="3761915" rtl="0" eaLnBrk="1" latinLnBrk="0" hangingPunct="1">
        <a:defRPr sz="7400" kern="1200">
          <a:solidFill>
            <a:schemeClr val="tx1"/>
          </a:solidFill>
          <a:latin typeface="+mn-lt"/>
          <a:ea typeface="+mn-ea"/>
          <a:cs typeface="+mn-cs"/>
        </a:defRPr>
      </a:lvl7pPr>
      <a:lvl8pPr marL="13166702" algn="l" defTabSz="3761915" rtl="0" eaLnBrk="1" latinLnBrk="0" hangingPunct="1">
        <a:defRPr sz="7400" kern="1200">
          <a:solidFill>
            <a:schemeClr val="tx1"/>
          </a:solidFill>
          <a:latin typeface="+mn-lt"/>
          <a:ea typeface="+mn-ea"/>
          <a:cs typeface="+mn-cs"/>
        </a:defRPr>
      </a:lvl8pPr>
      <a:lvl9pPr marL="15047660" algn="l" defTabSz="3761915" rtl="0" eaLnBrk="1" latinLnBrk="0" hangingPunct="1">
        <a:defRPr sz="7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3" name="Rectangle 36">
            <a:extLst>
              <a:ext uri="{FF2B5EF4-FFF2-40B4-BE49-F238E27FC236}">
                <a16:creationId xmlns:a16="http://schemas.microsoft.com/office/drawing/2014/main" id="{6E017790-6CEB-DD47-8627-44E228C56367}"/>
              </a:ext>
            </a:extLst>
          </p:cNvPr>
          <p:cNvSpPr>
            <a:spLocks noChangeArrowheads="1"/>
          </p:cNvSpPr>
          <p:nvPr userDrawn="1"/>
        </p:nvSpPr>
        <p:spPr bwMode="auto">
          <a:xfrm>
            <a:off x="0" y="20639314"/>
            <a:ext cx="43891200" cy="1306286"/>
          </a:xfrm>
          <a:prstGeom prst="rect">
            <a:avLst/>
          </a:prstGeom>
          <a:solidFill>
            <a:schemeClr val="accent1">
              <a:lumMod val="50000"/>
            </a:schemeClr>
          </a:solidFill>
          <a:ln w="9525">
            <a:noFill/>
            <a:miter lim="800000"/>
            <a:headEnd/>
            <a:tailEnd/>
          </a:ln>
          <a:effectLst/>
        </p:spPr>
        <p:txBody>
          <a:bodyPr wrap="none" lIns="260086" tIns="130043" rIns="260086" bIns="130043" anchor="ctr"/>
          <a:lstStyle/>
          <a:p>
            <a:pPr>
              <a:defRPr/>
            </a:pPr>
            <a:endParaRPr lang="en-US" sz="13978" dirty="0"/>
          </a:p>
        </p:txBody>
      </p:sp>
      <p:sp>
        <p:nvSpPr>
          <p:cNvPr id="4" name="Text Box 14">
            <a:extLst>
              <a:ext uri="{FF2B5EF4-FFF2-40B4-BE49-F238E27FC236}">
                <a16:creationId xmlns:a16="http://schemas.microsoft.com/office/drawing/2014/main" id="{CAF7F2DB-4BD3-434C-B480-1EAF0C14A807}"/>
              </a:ext>
            </a:extLst>
          </p:cNvPr>
          <p:cNvSpPr txBox="1">
            <a:spLocks noChangeArrowheads="1"/>
          </p:cNvSpPr>
          <p:nvPr userDrawn="1"/>
        </p:nvSpPr>
        <p:spPr bwMode="auto">
          <a:xfrm>
            <a:off x="819153" y="21488400"/>
            <a:ext cx="2514600" cy="291981"/>
          </a:xfrm>
          <a:prstGeom prst="rect">
            <a:avLst/>
          </a:prstGeom>
          <a:noFill/>
          <a:ln w="9525">
            <a:noFill/>
            <a:miter lim="800000"/>
            <a:headEnd/>
            <a:tailEnd/>
          </a:ln>
          <a:effectLst/>
        </p:spPr>
        <p:txBody>
          <a:bodyPr lIns="78225" tIns="39105" rIns="78225" bIns="39105">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sp>
        <p:nvSpPr>
          <p:cNvPr id="5" name="Rectangle 36">
            <a:extLst>
              <a:ext uri="{FF2B5EF4-FFF2-40B4-BE49-F238E27FC236}">
                <a16:creationId xmlns:a16="http://schemas.microsoft.com/office/drawing/2014/main" id="{E0B26E4D-FF10-2141-B6D9-13EB32F87D9D}"/>
              </a:ext>
            </a:extLst>
          </p:cNvPr>
          <p:cNvSpPr>
            <a:spLocks noChangeArrowheads="1"/>
          </p:cNvSpPr>
          <p:nvPr userDrawn="1"/>
        </p:nvSpPr>
        <p:spPr bwMode="auto">
          <a:xfrm>
            <a:off x="0" y="1"/>
            <a:ext cx="43891200" cy="3520440"/>
          </a:xfrm>
          <a:prstGeom prst="rect">
            <a:avLst/>
          </a:prstGeom>
          <a:solidFill>
            <a:schemeClr val="accent1">
              <a:lumMod val="50000"/>
            </a:schemeClr>
          </a:solidFill>
          <a:ln w="9525">
            <a:noFill/>
            <a:miter lim="800000"/>
            <a:headEnd/>
            <a:tailEnd/>
          </a:ln>
          <a:effectLst/>
        </p:spPr>
        <p:txBody>
          <a:bodyPr wrap="none" lIns="260086" tIns="130043" rIns="260086" bIns="130043" anchor="ctr"/>
          <a:lstStyle/>
          <a:p>
            <a:pPr>
              <a:defRPr/>
            </a:pPr>
            <a:endParaRPr lang="en-US" sz="13978" dirty="0"/>
          </a:p>
        </p:txBody>
      </p:sp>
      <p:sp>
        <p:nvSpPr>
          <p:cNvPr id="6" name="Rounded Rectangle 5">
            <a:extLst>
              <a:ext uri="{FF2B5EF4-FFF2-40B4-BE49-F238E27FC236}">
                <a16:creationId xmlns:a16="http://schemas.microsoft.com/office/drawing/2014/main" id="{95FF6D4B-E10F-0342-84AC-0524CF6F96A3}"/>
              </a:ext>
            </a:extLst>
          </p:cNvPr>
          <p:cNvSpPr/>
          <p:nvPr userDrawn="1"/>
        </p:nvSpPr>
        <p:spPr>
          <a:xfrm>
            <a:off x="320041" y="2873830"/>
            <a:ext cx="43251119" cy="18445632"/>
          </a:xfrm>
          <a:prstGeom prst="roundRect">
            <a:avLst>
              <a:gd name="adj" fmla="val 0"/>
            </a:avLst>
          </a:prstGeom>
          <a:solidFill>
            <a:schemeClr val="bg1"/>
          </a:solidFill>
          <a:ln w="19050">
            <a:solidFill>
              <a:schemeClr val="accent1">
                <a:lumMod val="50000"/>
              </a:schemeClr>
            </a:solidFill>
          </a:ln>
          <a:effectLst>
            <a:outerShdw blurRad="355600" sx="101000" sy="101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78"/>
          </a:p>
        </p:txBody>
      </p:sp>
    </p:spTree>
    <p:extLst>
      <p:ext uri="{BB962C8B-B14F-4D97-AF65-F5344CB8AC3E}">
        <p14:creationId xmlns:p14="http://schemas.microsoft.com/office/powerpoint/2010/main" val="1960005640"/>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3761915" rtl="0" eaLnBrk="1" latinLnBrk="0" hangingPunct="1">
        <a:spcBef>
          <a:spcPct val="0"/>
        </a:spcBef>
        <a:buNone/>
        <a:defRPr sz="7500" kern="1200">
          <a:solidFill>
            <a:schemeClr val="bg1"/>
          </a:solidFill>
          <a:latin typeface="Trebuchet MS" pitchFamily="34" charset="0"/>
          <a:ea typeface="+mj-ea"/>
          <a:cs typeface="+mj-cs"/>
        </a:defRPr>
      </a:lvl1pPr>
    </p:titleStyle>
    <p:bodyStyle>
      <a:lvl1pPr marL="1410719" indent="-1410719" algn="l" defTabSz="3761915"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6556" indent="-1175598" algn="l" defTabSz="3761915"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2394" indent="-940479" algn="l" defTabSz="3761915"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352"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64308"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761915" rtl="0" eaLnBrk="1" latinLnBrk="0" hangingPunct="1">
        <a:defRPr sz="7400" kern="1200">
          <a:solidFill>
            <a:schemeClr val="tx1"/>
          </a:solidFill>
          <a:latin typeface="+mn-lt"/>
          <a:ea typeface="+mn-ea"/>
          <a:cs typeface="+mn-cs"/>
        </a:defRPr>
      </a:lvl1pPr>
      <a:lvl2pPr marL="1880958" algn="l" defTabSz="3761915" rtl="0" eaLnBrk="1" latinLnBrk="0" hangingPunct="1">
        <a:defRPr sz="7400" kern="1200">
          <a:solidFill>
            <a:schemeClr val="tx1"/>
          </a:solidFill>
          <a:latin typeface="+mn-lt"/>
          <a:ea typeface="+mn-ea"/>
          <a:cs typeface="+mn-cs"/>
        </a:defRPr>
      </a:lvl2pPr>
      <a:lvl3pPr marL="3761915" algn="l" defTabSz="3761915" rtl="0" eaLnBrk="1" latinLnBrk="0" hangingPunct="1">
        <a:defRPr sz="7400" kern="1200">
          <a:solidFill>
            <a:schemeClr val="tx1"/>
          </a:solidFill>
          <a:latin typeface="+mn-lt"/>
          <a:ea typeface="+mn-ea"/>
          <a:cs typeface="+mn-cs"/>
        </a:defRPr>
      </a:lvl3pPr>
      <a:lvl4pPr marL="5642873" algn="l" defTabSz="3761915" rtl="0" eaLnBrk="1" latinLnBrk="0" hangingPunct="1">
        <a:defRPr sz="7400" kern="1200">
          <a:solidFill>
            <a:schemeClr val="tx1"/>
          </a:solidFill>
          <a:latin typeface="+mn-lt"/>
          <a:ea typeface="+mn-ea"/>
          <a:cs typeface="+mn-cs"/>
        </a:defRPr>
      </a:lvl4pPr>
      <a:lvl5pPr marL="7523829" algn="l" defTabSz="3761915" rtl="0" eaLnBrk="1" latinLnBrk="0" hangingPunct="1">
        <a:defRPr sz="7400" kern="1200">
          <a:solidFill>
            <a:schemeClr val="tx1"/>
          </a:solidFill>
          <a:latin typeface="+mn-lt"/>
          <a:ea typeface="+mn-ea"/>
          <a:cs typeface="+mn-cs"/>
        </a:defRPr>
      </a:lvl5pPr>
      <a:lvl6pPr marL="9404787" algn="l" defTabSz="3761915" rtl="0" eaLnBrk="1" latinLnBrk="0" hangingPunct="1">
        <a:defRPr sz="7400" kern="1200">
          <a:solidFill>
            <a:schemeClr val="tx1"/>
          </a:solidFill>
          <a:latin typeface="+mn-lt"/>
          <a:ea typeface="+mn-ea"/>
          <a:cs typeface="+mn-cs"/>
        </a:defRPr>
      </a:lvl6pPr>
      <a:lvl7pPr marL="11285745" algn="l" defTabSz="3761915" rtl="0" eaLnBrk="1" latinLnBrk="0" hangingPunct="1">
        <a:defRPr sz="7400" kern="1200">
          <a:solidFill>
            <a:schemeClr val="tx1"/>
          </a:solidFill>
          <a:latin typeface="+mn-lt"/>
          <a:ea typeface="+mn-ea"/>
          <a:cs typeface="+mn-cs"/>
        </a:defRPr>
      </a:lvl7pPr>
      <a:lvl8pPr marL="13166702" algn="l" defTabSz="3761915" rtl="0" eaLnBrk="1" latinLnBrk="0" hangingPunct="1">
        <a:defRPr sz="7400" kern="1200">
          <a:solidFill>
            <a:schemeClr val="tx1"/>
          </a:solidFill>
          <a:latin typeface="+mn-lt"/>
          <a:ea typeface="+mn-ea"/>
          <a:cs typeface="+mn-cs"/>
        </a:defRPr>
      </a:lvl8pPr>
      <a:lvl9pPr marL="15047660" algn="l" defTabSz="3761915" rtl="0" eaLnBrk="1" latinLnBrk="0" hangingPunct="1">
        <a:defRPr sz="7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D31AFF-58EE-134F-B25E-2D85B21F3713}"/>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4E5D0E8F-3660-5E48-93DF-925D8CCB56B0}"/>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682FA1FF-0A3C-E443-9C47-F7F4EFC8DC11}"/>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3ACA9F76-6D34-D54A-95D2-ECDF9B3ADD71}"/>
              </a:ext>
            </a:extLst>
          </p:cNvPr>
          <p:cNvSpPr>
            <a:spLocks noGrp="1"/>
          </p:cNvSpPr>
          <p:nvPr>
            <p:ph type="body" sz="quarter" idx="21"/>
          </p:nvPr>
        </p:nvSpPr>
        <p:spPr/>
        <p:txBody>
          <a:bodyPr/>
          <a:lstStyle/>
          <a:p>
            <a:endParaRPr lang="en-US"/>
          </a:p>
        </p:txBody>
      </p:sp>
      <p:sp>
        <p:nvSpPr>
          <p:cNvPr id="6" name="Text Placeholder 5">
            <a:extLst>
              <a:ext uri="{FF2B5EF4-FFF2-40B4-BE49-F238E27FC236}">
                <a16:creationId xmlns:a16="http://schemas.microsoft.com/office/drawing/2014/main" id="{8832D2CF-657E-8846-87EA-D87ED20608F0}"/>
              </a:ext>
            </a:extLst>
          </p:cNvPr>
          <p:cNvSpPr>
            <a:spLocks noGrp="1"/>
          </p:cNvSpPr>
          <p:nvPr>
            <p:ph type="body" sz="quarter" idx="22"/>
          </p:nvPr>
        </p:nvSpPr>
        <p:spPr/>
        <p:txBody>
          <a:bodyPr/>
          <a:lstStyle/>
          <a:p>
            <a:endParaRPr lang="en-US"/>
          </a:p>
        </p:txBody>
      </p:sp>
      <p:sp>
        <p:nvSpPr>
          <p:cNvPr id="7" name="Text Placeholder 6">
            <a:extLst>
              <a:ext uri="{FF2B5EF4-FFF2-40B4-BE49-F238E27FC236}">
                <a16:creationId xmlns:a16="http://schemas.microsoft.com/office/drawing/2014/main" id="{2F8C981E-EA02-474D-8BE5-C70D2823985F}"/>
              </a:ext>
            </a:extLst>
          </p:cNvPr>
          <p:cNvSpPr>
            <a:spLocks noGrp="1"/>
          </p:cNvSpPr>
          <p:nvPr>
            <p:ph type="body" sz="quarter" idx="23"/>
          </p:nvPr>
        </p:nvSpPr>
        <p:spPr/>
        <p:txBody>
          <a:bodyPr/>
          <a:lstStyle/>
          <a:p>
            <a:endParaRPr lang="en-US"/>
          </a:p>
        </p:txBody>
      </p:sp>
      <p:sp>
        <p:nvSpPr>
          <p:cNvPr id="8" name="Text Placeholder 7">
            <a:extLst>
              <a:ext uri="{FF2B5EF4-FFF2-40B4-BE49-F238E27FC236}">
                <a16:creationId xmlns:a16="http://schemas.microsoft.com/office/drawing/2014/main" id="{93411CA8-704F-3F4B-B3C0-F6E662027C14}"/>
              </a:ext>
            </a:extLst>
          </p:cNvPr>
          <p:cNvSpPr>
            <a:spLocks noGrp="1"/>
          </p:cNvSpPr>
          <p:nvPr>
            <p:ph type="body" sz="quarter" idx="24"/>
          </p:nvPr>
        </p:nvSpPr>
        <p:spPr/>
        <p:txBody>
          <a:bodyPr/>
          <a:lstStyle/>
          <a:p>
            <a:endParaRPr lang="en-US"/>
          </a:p>
        </p:txBody>
      </p:sp>
      <p:sp>
        <p:nvSpPr>
          <p:cNvPr id="9" name="Text Placeholder 8">
            <a:extLst>
              <a:ext uri="{FF2B5EF4-FFF2-40B4-BE49-F238E27FC236}">
                <a16:creationId xmlns:a16="http://schemas.microsoft.com/office/drawing/2014/main" id="{E94FC4B5-2B17-8D48-9734-1A2DF599A392}"/>
              </a:ext>
            </a:extLst>
          </p:cNvPr>
          <p:cNvSpPr>
            <a:spLocks noGrp="1"/>
          </p:cNvSpPr>
          <p:nvPr>
            <p:ph type="body" sz="quarter" idx="25"/>
          </p:nvPr>
        </p:nvSpPr>
        <p:spPr/>
        <p:txBody>
          <a:bodyPr/>
          <a:lstStyle/>
          <a:p>
            <a:endParaRPr lang="en-US"/>
          </a:p>
        </p:txBody>
      </p:sp>
      <p:sp>
        <p:nvSpPr>
          <p:cNvPr id="10" name="Text Placeholder 9">
            <a:extLst>
              <a:ext uri="{FF2B5EF4-FFF2-40B4-BE49-F238E27FC236}">
                <a16:creationId xmlns:a16="http://schemas.microsoft.com/office/drawing/2014/main" id="{A8F76879-4DC7-3A41-ACAE-76411D80FFD2}"/>
              </a:ext>
            </a:extLst>
          </p:cNvPr>
          <p:cNvSpPr>
            <a:spLocks noGrp="1"/>
          </p:cNvSpPr>
          <p:nvPr>
            <p:ph type="body" sz="quarter" idx="26"/>
          </p:nvPr>
        </p:nvSpPr>
        <p:spPr/>
        <p:txBody>
          <a:bodyPr/>
          <a:lstStyle/>
          <a:p>
            <a:endParaRPr lang="en-US"/>
          </a:p>
        </p:txBody>
      </p:sp>
      <p:sp>
        <p:nvSpPr>
          <p:cNvPr id="11" name="Text Placeholder 10">
            <a:extLst>
              <a:ext uri="{FF2B5EF4-FFF2-40B4-BE49-F238E27FC236}">
                <a16:creationId xmlns:a16="http://schemas.microsoft.com/office/drawing/2014/main" id="{64F4F616-1910-3347-82F7-6D6F31D2907E}"/>
              </a:ext>
            </a:extLst>
          </p:cNvPr>
          <p:cNvSpPr>
            <a:spLocks noGrp="1"/>
          </p:cNvSpPr>
          <p:nvPr>
            <p:ph type="body" sz="quarter" idx="27"/>
          </p:nvPr>
        </p:nvSpPr>
        <p:spPr/>
        <p:txBody>
          <a:bodyPr/>
          <a:lstStyle/>
          <a:p>
            <a:endParaRPr lang="en-US"/>
          </a:p>
        </p:txBody>
      </p:sp>
      <p:sp>
        <p:nvSpPr>
          <p:cNvPr id="12" name="Text Placeholder 11">
            <a:extLst>
              <a:ext uri="{FF2B5EF4-FFF2-40B4-BE49-F238E27FC236}">
                <a16:creationId xmlns:a16="http://schemas.microsoft.com/office/drawing/2014/main" id="{FC6C7D8A-D293-0A41-B222-D93738E85F29}"/>
              </a:ext>
            </a:extLst>
          </p:cNvPr>
          <p:cNvSpPr>
            <a:spLocks noGrp="1"/>
          </p:cNvSpPr>
          <p:nvPr>
            <p:ph type="body" sz="quarter" idx="28"/>
          </p:nvPr>
        </p:nvSpPr>
        <p:spPr/>
        <p:txBody>
          <a:bodyPr/>
          <a:lstStyle/>
          <a:p>
            <a:endParaRPr lang="en-US"/>
          </a:p>
        </p:txBody>
      </p:sp>
      <p:sp>
        <p:nvSpPr>
          <p:cNvPr id="13" name="Text Placeholder 12">
            <a:extLst>
              <a:ext uri="{FF2B5EF4-FFF2-40B4-BE49-F238E27FC236}">
                <a16:creationId xmlns:a16="http://schemas.microsoft.com/office/drawing/2014/main" id="{199BF63A-1D1D-BD46-AED2-6EE3EAEEA15D}"/>
              </a:ext>
            </a:extLst>
          </p:cNvPr>
          <p:cNvSpPr>
            <a:spLocks noGrp="1"/>
          </p:cNvSpPr>
          <p:nvPr>
            <p:ph type="body" sz="quarter" idx="29"/>
          </p:nvPr>
        </p:nvSpPr>
        <p:spPr/>
        <p:txBody>
          <a:bodyPr/>
          <a:lstStyle/>
          <a:p>
            <a:endParaRPr lang="en-US"/>
          </a:p>
        </p:txBody>
      </p:sp>
      <p:sp>
        <p:nvSpPr>
          <p:cNvPr id="14" name="Text Placeholder 13">
            <a:extLst>
              <a:ext uri="{FF2B5EF4-FFF2-40B4-BE49-F238E27FC236}">
                <a16:creationId xmlns:a16="http://schemas.microsoft.com/office/drawing/2014/main" id="{945B7896-C332-434F-94B2-B46708B6402C}"/>
              </a:ext>
            </a:extLst>
          </p:cNvPr>
          <p:cNvSpPr>
            <a:spLocks noGrp="1"/>
          </p:cNvSpPr>
          <p:nvPr>
            <p:ph type="body" sz="quarter" idx="30"/>
          </p:nvPr>
        </p:nvSpPr>
        <p:spPr/>
        <p:txBody>
          <a:bodyPr/>
          <a:lstStyle/>
          <a:p>
            <a:endParaRPr lang="en-US"/>
          </a:p>
        </p:txBody>
      </p:sp>
      <p:sp>
        <p:nvSpPr>
          <p:cNvPr id="15" name="Text Placeholder 14">
            <a:extLst>
              <a:ext uri="{FF2B5EF4-FFF2-40B4-BE49-F238E27FC236}">
                <a16:creationId xmlns:a16="http://schemas.microsoft.com/office/drawing/2014/main" id="{FCBB1923-F382-B141-BA24-20BE64037F5A}"/>
              </a:ext>
            </a:extLst>
          </p:cNvPr>
          <p:cNvSpPr>
            <a:spLocks noGrp="1"/>
          </p:cNvSpPr>
          <p:nvPr>
            <p:ph type="body" sz="quarter" idx="96"/>
          </p:nvPr>
        </p:nvSpPr>
        <p:spPr/>
        <p:txBody>
          <a:bodyPr/>
          <a:lstStyle/>
          <a:p>
            <a:endParaRPr lang="en-US"/>
          </a:p>
        </p:txBody>
      </p:sp>
      <p:sp>
        <p:nvSpPr>
          <p:cNvPr id="16" name="Text Placeholder 15">
            <a:extLst>
              <a:ext uri="{FF2B5EF4-FFF2-40B4-BE49-F238E27FC236}">
                <a16:creationId xmlns:a16="http://schemas.microsoft.com/office/drawing/2014/main" id="{00687573-1B98-AF4E-91D5-663FF74A3B33}"/>
              </a:ext>
            </a:extLst>
          </p:cNvPr>
          <p:cNvSpPr>
            <a:spLocks noGrp="1"/>
          </p:cNvSpPr>
          <p:nvPr>
            <p:ph type="body" sz="quarter" idx="136"/>
          </p:nvPr>
        </p:nvSpPr>
        <p:spPr/>
        <p:txBody>
          <a:bodyPr/>
          <a:lstStyle/>
          <a:p>
            <a:endParaRPr lang="en-US"/>
          </a:p>
        </p:txBody>
      </p:sp>
      <p:sp>
        <p:nvSpPr>
          <p:cNvPr id="17" name="Text Placeholder 16">
            <a:extLst>
              <a:ext uri="{FF2B5EF4-FFF2-40B4-BE49-F238E27FC236}">
                <a16:creationId xmlns:a16="http://schemas.microsoft.com/office/drawing/2014/main" id="{F4A41451-DFFF-2D45-9662-2344D9238D3F}"/>
              </a:ext>
            </a:extLst>
          </p:cNvPr>
          <p:cNvSpPr>
            <a:spLocks noGrp="1"/>
          </p:cNvSpPr>
          <p:nvPr>
            <p:ph type="body" sz="quarter" idx="137"/>
          </p:nvPr>
        </p:nvSpPr>
        <p:spPr/>
        <p:txBody>
          <a:bodyPr/>
          <a:lstStyle/>
          <a:p>
            <a:endParaRPr lang="en-US"/>
          </a:p>
        </p:txBody>
      </p:sp>
      <p:sp>
        <p:nvSpPr>
          <p:cNvPr id="18" name="Text Placeholder 17">
            <a:extLst>
              <a:ext uri="{FF2B5EF4-FFF2-40B4-BE49-F238E27FC236}">
                <a16:creationId xmlns:a16="http://schemas.microsoft.com/office/drawing/2014/main" id="{008D4567-8989-1340-AF56-4569E01E6D45}"/>
              </a:ext>
            </a:extLst>
          </p:cNvPr>
          <p:cNvSpPr>
            <a:spLocks noGrp="1"/>
          </p:cNvSpPr>
          <p:nvPr>
            <p:ph type="body" sz="quarter" idx="161"/>
          </p:nvPr>
        </p:nvSpPr>
        <p:spPr/>
        <p:txBody>
          <a:bodyPr>
            <a:normAutofit lnSpcReduction="10000"/>
          </a:bodyPr>
          <a:lstStyle/>
          <a:p>
            <a:endParaRPr lang="en-US" sz="4400"/>
          </a:p>
        </p:txBody>
      </p:sp>
      <p:sp>
        <p:nvSpPr>
          <p:cNvPr id="19" name="Text Placeholder 18">
            <a:extLst>
              <a:ext uri="{FF2B5EF4-FFF2-40B4-BE49-F238E27FC236}">
                <a16:creationId xmlns:a16="http://schemas.microsoft.com/office/drawing/2014/main" id="{F0262ADD-8B98-DA46-9350-CA11B1220615}"/>
              </a:ext>
            </a:extLst>
          </p:cNvPr>
          <p:cNvSpPr>
            <a:spLocks noGrp="1"/>
          </p:cNvSpPr>
          <p:nvPr>
            <p:ph type="body" sz="quarter" idx="195"/>
          </p:nvPr>
        </p:nvSpPr>
        <p:spPr/>
        <p:txBody>
          <a:bodyPr>
            <a:normAutofit/>
          </a:bodyPr>
          <a:lstStyle/>
          <a:p>
            <a:endParaRPr lang="en-US" sz="3200"/>
          </a:p>
        </p:txBody>
      </p:sp>
      <p:sp>
        <p:nvSpPr>
          <p:cNvPr id="20" name="Text Placeholder 19">
            <a:extLst>
              <a:ext uri="{FF2B5EF4-FFF2-40B4-BE49-F238E27FC236}">
                <a16:creationId xmlns:a16="http://schemas.microsoft.com/office/drawing/2014/main" id="{51D33582-F3E7-564E-AAEB-C55FB9E5A699}"/>
              </a:ext>
            </a:extLst>
          </p:cNvPr>
          <p:cNvSpPr>
            <a:spLocks noGrp="1"/>
          </p:cNvSpPr>
          <p:nvPr>
            <p:ph type="body" sz="quarter" idx="196"/>
          </p:nvPr>
        </p:nvSpPr>
        <p:spPr/>
        <p:txBody>
          <a:bodyPr>
            <a:normAutofit lnSpcReduction="10000"/>
          </a:bodyPr>
          <a:lstStyle/>
          <a:p>
            <a:endParaRPr lang="en-US" sz="6000"/>
          </a:p>
        </p:txBody>
      </p:sp>
    </p:spTree>
    <p:extLst>
      <p:ext uri="{BB962C8B-B14F-4D97-AF65-F5344CB8AC3E}">
        <p14:creationId xmlns:p14="http://schemas.microsoft.com/office/powerpoint/2010/main" val="1456158418"/>
      </p:ext>
    </p:extLst>
  </p:cSld>
  <p:clrMapOvr>
    <a:masterClrMapping/>
  </p:clrMapOvr>
</p:sld>
</file>

<file path=ppt/theme/theme1.xml><?xml version="1.0" encoding="utf-8"?>
<a:theme xmlns:a="http://schemas.openxmlformats.org/drawingml/2006/main" name="48x96 Templat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PosterPresentations.com-48x96-Template</Template>
  <TotalTime>1366</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vt:i4>
      </vt:variant>
    </vt:vector>
  </HeadingPairs>
  <TitlesOfParts>
    <vt:vector size="7" baseType="lpstr">
      <vt:lpstr>Arial</vt:lpstr>
      <vt:lpstr>Arial Black</vt:lpstr>
      <vt:lpstr>Calibri</vt:lpstr>
      <vt:lpstr>Trebuchet MS</vt:lpstr>
      <vt:lpstr>48x96 Template</vt:lpstr>
      <vt:lpstr>Without Guides</vt:lpstr>
      <vt:lpstr>PowerPoint Presentation</vt:lpstr>
    </vt:vector>
  </TitlesOfParts>
  <Manager>A. Kotoulas </Manager>
  <Company>Canterbury Media Services, Inc. </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48x96 PowerPoint Presentation</dc:title>
  <dc:subject>Research poster presentation template </dc:subject>
  <dc:creator>PosterPresentations.com </dc:creator>
  <cp:keywords>48x96 Powerpoint poster template, scientific poster template, research poster template </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
</dc:description>
  <cp:lastModifiedBy>Station 5</cp:lastModifiedBy>
  <cp:revision>46</cp:revision>
  <dcterms:created xsi:type="dcterms:W3CDTF">2012-02-09T21:25:37Z</dcterms:created>
  <dcterms:modified xsi:type="dcterms:W3CDTF">2019-08-29T21:10:13Z</dcterms:modified>
  <cp:category>Research poster templates </cp:category>
</cp:coreProperties>
</file>