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68" autoAdjust="0"/>
    <p:restoredTop sz="94694" autoAdjust="0"/>
  </p:normalViewPr>
  <p:slideViewPr>
    <p:cSldViewPr snapToGrid="0" snapToObjects="1" showGuides="1">
      <p:cViewPr varScale="1">
        <p:scale>
          <a:sx n="36" d="100"/>
          <a:sy n="36" d="100"/>
        </p:scale>
        <p:origin x="1112" y="288"/>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92443"/>
          </a:xfrm>
          <a:prstGeom prst="rect">
            <a:avLst/>
          </a:prstGeom>
        </p:spPr>
        <p:txBody>
          <a:bodyPr wrap="square" lIns="91440" tIns="91440" rIns="91440" bIns="91440">
            <a:spAutoFit/>
          </a:bodyPr>
          <a:lstStyle>
            <a:lvl1pPr marL="0" indent="0">
              <a:buNone/>
              <a:defRPr sz="20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1" name="TextBox 20"/>
          <p:cNvSpPr txBox="1"/>
          <p:nvPr userDrawn="1"/>
        </p:nvSpPr>
        <p:spPr>
          <a:xfrm>
            <a:off x="16775723" y="6365631"/>
            <a:ext cx="7139354" cy="400110"/>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3" y="3476784"/>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3" y="4062891"/>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18976" y="4062891"/>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18976"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0" y="3476784"/>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49" y="4062891"/>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49" y="9508686"/>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10086511"/>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49" y="1718092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83113" y="4062891"/>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83113"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3032" y="4062891"/>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4839"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7726" y="13308194"/>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7726"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3308194"/>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3032"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3032"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82" name="Text Placeholder 76"/>
          <p:cNvSpPr>
            <a:spLocks noGrp="1"/>
          </p:cNvSpPr>
          <p:nvPr>
            <p:ph type="body" sz="quarter" idx="17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3"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4"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rot="10800000">
            <a:off x="-13435" y="21408972"/>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41" name="Rectangle 40"/>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flipV="1">
            <a:off x="0" y="2873432"/>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484255"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9145360"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17806465"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6467570"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35128675"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Table 71">
            <a:extLst>
              <a:ext uri="{FF2B5EF4-FFF2-40B4-BE49-F238E27FC236}">
                <a16:creationId xmlns:a16="http://schemas.microsoft.com/office/drawing/2014/main" id="{FD793F06-CE2E-1B42-BD3F-F7E85CA128AB}"/>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F3088FD5-8114-EA46-9E24-B5B772BEF99C}"/>
              </a:ext>
            </a:extLst>
          </p:cNvPr>
          <p:cNvGraphicFramePr>
            <a:graphicFrameLocks noGrp="1"/>
          </p:cNvGraphicFramePr>
          <p:nvPr userDrawn="1">
            <p:extLst>
              <p:ext uri="{D42A27DB-BD31-4B8C-83A1-F6EECF244321}">
                <p14:modId xmlns:p14="http://schemas.microsoft.com/office/powerpoint/2010/main" val="3762464657"/>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 name="Rectangle 58"/>
          <p:cNvSpPr/>
          <p:nvPr userDrawn="1"/>
        </p:nvSpPr>
        <p:spPr>
          <a:xfrm rot="10800000">
            <a:off x="-13435" y="21408972"/>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flipV="1">
            <a:off x="0" y="2873432"/>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484255" y="3505199"/>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9139635" y="3505199"/>
            <a:ext cx="25611931" cy="17801319"/>
          </a:xfrm>
          <a:prstGeom prst="roundRect">
            <a:avLst>
              <a:gd name="adj" fmla="val 8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userDrawn="1"/>
        </p:nvSpPr>
        <p:spPr>
          <a:xfrm>
            <a:off x="35137727" y="3505199"/>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userDrawn="1"/>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7" name="Table 66">
            <a:extLst>
              <a:ext uri="{FF2B5EF4-FFF2-40B4-BE49-F238E27FC236}">
                <a16:creationId xmlns:a16="http://schemas.microsoft.com/office/drawing/2014/main" id="{AEE293DF-1B54-FB4C-8E6D-A573E7F2338C}"/>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417F5BD4-FFD1-4947-B4D4-111938124367}"/>
              </a:ext>
            </a:extLst>
          </p:cNvPr>
          <p:cNvGraphicFramePr>
            <a:graphicFrameLocks noGrp="1"/>
          </p:cNvGraphicFramePr>
          <p:nvPr userDrawn="1">
            <p:extLst>
              <p:ext uri="{D42A27DB-BD31-4B8C-83A1-F6EECF244321}">
                <p14:modId xmlns:p14="http://schemas.microsoft.com/office/powerpoint/2010/main" val="3762464657"/>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13435" y="21408972"/>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flipV="1">
            <a:off x="0" y="2873432"/>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484255" y="3450293"/>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9168659" y="3450293"/>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9168659" y="12686620"/>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17822863" y="12686620"/>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userDrawn="1"/>
        </p:nvSpPr>
        <p:spPr>
          <a:xfrm>
            <a:off x="17822863" y="3450293"/>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userDrawn="1"/>
        </p:nvSpPr>
        <p:spPr>
          <a:xfrm>
            <a:off x="26506556" y="3450293"/>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userDrawn="1"/>
        </p:nvSpPr>
        <p:spPr>
          <a:xfrm>
            <a:off x="26506556" y="12686619"/>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35171062" y="3450293"/>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4"/>
          <p:cNvSpPr txBox="1">
            <a:spLocks noChangeArrowheads="1"/>
          </p:cNvSpPr>
          <p:nvPr userDrawn="1"/>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7" name="Table 66">
            <a:extLst>
              <a:ext uri="{FF2B5EF4-FFF2-40B4-BE49-F238E27FC236}">
                <a16:creationId xmlns:a16="http://schemas.microsoft.com/office/drawing/2014/main" id="{FFE240AF-C42F-2648-8C6A-9D778E019E42}"/>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1F1CEB05-9E0D-3C4D-81C8-970BED559EBF}"/>
              </a:ext>
            </a:extLst>
          </p:cNvPr>
          <p:cNvGraphicFramePr>
            <a:graphicFrameLocks noGrp="1"/>
          </p:cNvGraphicFramePr>
          <p:nvPr userDrawn="1">
            <p:extLst>
              <p:ext uri="{D42A27DB-BD31-4B8C-83A1-F6EECF244321}">
                <p14:modId xmlns:p14="http://schemas.microsoft.com/office/powerpoint/2010/main" val="3762464657"/>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 Placeholder 166"/>
          <p:cNvSpPr>
            <a:spLocks noGrp="1"/>
          </p:cNvSpPr>
          <p:nvPr>
            <p:ph type="body" sz="quarter" idx="10"/>
          </p:nvPr>
        </p:nvSpPr>
        <p:spPr/>
        <p:txBody>
          <a:bodyPr/>
          <a:lstStyle/>
          <a:p>
            <a:endParaRPr lang="en-US"/>
          </a:p>
        </p:txBody>
      </p:sp>
      <p:sp>
        <p:nvSpPr>
          <p:cNvPr id="168" name="Text Placeholder 167"/>
          <p:cNvSpPr>
            <a:spLocks noGrp="1"/>
          </p:cNvSpPr>
          <p:nvPr>
            <p:ph type="body" sz="quarter" idx="11"/>
          </p:nvPr>
        </p:nvSpPr>
        <p:spPr/>
        <p:txBody>
          <a:bodyPr/>
          <a:lstStyle/>
          <a:p>
            <a:endParaRPr lang="en-US"/>
          </a:p>
        </p:txBody>
      </p:sp>
      <p:sp>
        <p:nvSpPr>
          <p:cNvPr id="171" name="Text Placeholder 170"/>
          <p:cNvSpPr>
            <a:spLocks noGrp="1"/>
          </p:cNvSpPr>
          <p:nvPr>
            <p:ph type="body" sz="quarter" idx="20"/>
          </p:nvPr>
        </p:nvSpPr>
        <p:spPr/>
        <p:txBody>
          <a:bodyPr/>
          <a:lstStyle/>
          <a:p>
            <a:endParaRPr lang="en-US"/>
          </a:p>
        </p:txBody>
      </p:sp>
      <p:sp>
        <p:nvSpPr>
          <p:cNvPr id="172" name="Text Placeholder 171"/>
          <p:cNvSpPr>
            <a:spLocks noGrp="1"/>
          </p:cNvSpPr>
          <p:nvPr>
            <p:ph type="body" sz="quarter" idx="21"/>
          </p:nvPr>
        </p:nvSpPr>
        <p:spPr/>
        <p:txBody>
          <a:bodyPr/>
          <a:lstStyle/>
          <a:p>
            <a:endParaRPr lang="en-US"/>
          </a:p>
        </p:txBody>
      </p:sp>
      <p:sp>
        <p:nvSpPr>
          <p:cNvPr id="173" name="Text Placeholder 172"/>
          <p:cNvSpPr>
            <a:spLocks noGrp="1"/>
          </p:cNvSpPr>
          <p:nvPr>
            <p:ph type="body" sz="quarter" idx="22"/>
          </p:nvPr>
        </p:nvSpPr>
        <p:spPr/>
        <p:txBody>
          <a:bodyPr/>
          <a:lstStyle/>
          <a:p>
            <a:endParaRPr lang="en-US"/>
          </a:p>
        </p:txBody>
      </p:sp>
      <p:sp>
        <p:nvSpPr>
          <p:cNvPr id="174" name="Text Placeholder 173"/>
          <p:cNvSpPr>
            <a:spLocks noGrp="1"/>
          </p:cNvSpPr>
          <p:nvPr>
            <p:ph type="body" sz="quarter" idx="23"/>
          </p:nvPr>
        </p:nvSpPr>
        <p:spPr/>
        <p:txBody>
          <a:bodyPr/>
          <a:lstStyle/>
          <a:p>
            <a:endParaRPr lang="en-US"/>
          </a:p>
        </p:txBody>
      </p:sp>
      <p:sp>
        <p:nvSpPr>
          <p:cNvPr id="256" name="Text Placeholder 255"/>
          <p:cNvSpPr>
            <a:spLocks noGrp="1"/>
          </p:cNvSpPr>
          <p:nvPr>
            <p:ph type="body" sz="quarter" idx="24"/>
          </p:nvPr>
        </p:nvSpPr>
        <p:spPr/>
        <p:txBody>
          <a:bodyPr/>
          <a:lstStyle/>
          <a:p>
            <a:endParaRPr lang="en-US"/>
          </a:p>
        </p:txBody>
      </p:sp>
      <p:sp>
        <p:nvSpPr>
          <p:cNvPr id="257" name="Text Placeholder 256"/>
          <p:cNvSpPr>
            <a:spLocks noGrp="1"/>
          </p:cNvSpPr>
          <p:nvPr>
            <p:ph type="body" sz="quarter" idx="25"/>
          </p:nvPr>
        </p:nvSpPr>
        <p:spPr/>
        <p:txBody>
          <a:bodyPr/>
          <a:lstStyle/>
          <a:p>
            <a:endParaRPr lang="en-US"/>
          </a:p>
        </p:txBody>
      </p:sp>
      <p:sp>
        <p:nvSpPr>
          <p:cNvPr id="258" name="Text Placeholder 257"/>
          <p:cNvSpPr>
            <a:spLocks noGrp="1"/>
          </p:cNvSpPr>
          <p:nvPr>
            <p:ph type="body" sz="quarter" idx="26"/>
          </p:nvPr>
        </p:nvSpPr>
        <p:spPr/>
        <p:txBody>
          <a:bodyPr/>
          <a:lstStyle/>
          <a:p>
            <a:endParaRPr lang="en-US"/>
          </a:p>
        </p:txBody>
      </p:sp>
      <p:sp>
        <p:nvSpPr>
          <p:cNvPr id="259" name="Text Placeholder 258"/>
          <p:cNvSpPr>
            <a:spLocks noGrp="1"/>
          </p:cNvSpPr>
          <p:nvPr>
            <p:ph type="body" sz="quarter" idx="27"/>
          </p:nvPr>
        </p:nvSpPr>
        <p:spPr/>
        <p:txBody>
          <a:bodyPr/>
          <a:lstStyle/>
          <a:p>
            <a:endParaRPr lang="en-US"/>
          </a:p>
        </p:txBody>
      </p:sp>
      <p:sp>
        <p:nvSpPr>
          <p:cNvPr id="260" name="Text Placeholder 259"/>
          <p:cNvSpPr>
            <a:spLocks noGrp="1"/>
          </p:cNvSpPr>
          <p:nvPr>
            <p:ph type="body" sz="quarter" idx="28"/>
          </p:nvPr>
        </p:nvSpPr>
        <p:spPr/>
        <p:txBody>
          <a:bodyPr/>
          <a:lstStyle/>
          <a:p>
            <a:endParaRPr lang="en-US"/>
          </a:p>
        </p:txBody>
      </p:sp>
      <p:sp>
        <p:nvSpPr>
          <p:cNvPr id="261" name="Text Placeholder 260"/>
          <p:cNvSpPr>
            <a:spLocks noGrp="1"/>
          </p:cNvSpPr>
          <p:nvPr>
            <p:ph type="body" sz="quarter" idx="29"/>
          </p:nvPr>
        </p:nvSpPr>
        <p:spPr/>
        <p:txBody>
          <a:bodyPr/>
          <a:lstStyle/>
          <a:p>
            <a:endParaRPr lang="en-US"/>
          </a:p>
        </p:txBody>
      </p:sp>
      <p:sp>
        <p:nvSpPr>
          <p:cNvPr id="262" name="Text Placeholder 261"/>
          <p:cNvSpPr>
            <a:spLocks noGrp="1"/>
          </p:cNvSpPr>
          <p:nvPr>
            <p:ph type="body" sz="quarter" idx="30"/>
          </p:nvPr>
        </p:nvSpPr>
        <p:spPr/>
        <p:txBody>
          <a:bodyPr/>
          <a:lstStyle/>
          <a:p>
            <a:endParaRPr lang="en-US"/>
          </a:p>
        </p:txBody>
      </p:sp>
      <p:sp>
        <p:nvSpPr>
          <p:cNvPr id="263" name="Text Placeholder 262"/>
          <p:cNvSpPr>
            <a:spLocks noGrp="1"/>
          </p:cNvSpPr>
          <p:nvPr>
            <p:ph type="body" sz="quarter" idx="96"/>
          </p:nvPr>
        </p:nvSpPr>
        <p:spPr/>
        <p:txBody>
          <a:bodyPr/>
          <a:lstStyle/>
          <a:p>
            <a:endParaRPr lang="en-US"/>
          </a:p>
        </p:txBody>
      </p:sp>
      <p:sp>
        <p:nvSpPr>
          <p:cNvPr id="275" name="Text Placeholder 274"/>
          <p:cNvSpPr>
            <a:spLocks noGrp="1"/>
          </p:cNvSpPr>
          <p:nvPr>
            <p:ph type="body" sz="quarter" idx="136"/>
          </p:nvPr>
        </p:nvSpPr>
        <p:spPr/>
        <p:txBody>
          <a:bodyPr/>
          <a:lstStyle/>
          <a:p>
            <a:endParaRPr lang="en-US"/>
          </a:p>
        </p:txBody>
      </p:sp>
      <p:sp>
        <p:nvSpPr>
          <p:cNvPr id="276" name="Text Placeholder 275"/>
          <p:cNvSpPr>
            <a:spLocks noGrp="1"/>
          </p:cNvSpPr>
          <p:nvPr>
            <p:ph type="body" sz="quarter" idx="137"/>
          </p:nvPr>
        </p:nvSpPr>
        <p:spPr/>
        <p:txBody>
          <a:bodyPr/>
          <a:lstStyle/>
          <a:p>
            <a:endParaRPr lang="en-US"/>
          </a:p>
        </p:txBody>
      </p:sp>
      <p:sp>
        <p:nvSpPr>
          <p:cNvPr id="300" name="Text Placeholder 299"/>
          <p:cNvSpPr>
            <a:spLocks noGrp="1"/>
          </p:cNvSpPr>
          <p:nvPr>
            <p:ph type="body" sz="quarter" idx="161"/>
          </p:nvPr>
        </p:nvSpPr>
        <p:spPr/>
        <p:txBody>
          <a:bodyPr/>
          <a:lstStyle/>
          <a:p>
            <a:endParaRPr lang="en-US">
              <a:solidFill>
                <a:schemeClr val="accent5">
                  <a:lumMod val="50000"/>
                </a:schemeClr>
              </a:solidFill>
            </a:endParaRPr>
          </a:p>
        </p:txBody>
      </p:sp>
      <p:sp>
        <p:nvSpPr>
          <p:cNvPr id="301" name="Text Placeholder 300"/>
          <p:cNvSpPr>
            <a:spLocks noGrp="1"/>
          </p:cNvSpPr>
          <p:nvPr>
            <p:ph type="body" sz="quarter" idx="195"/>
          </p:nvPr>
        </p:nvSpPr>
        <p:spPr/>
        <p:txBody>
          <a:bodyPr>
            <a:normAutofit lnSpcReduction="10000"/>
          </a:bodyPr>
          <a:lstStyle/>
          <a:p>
            <a:endParaRPr lang="en-US">
              <a:solidFill>
                <a:schemeClr val="accent5">
                  <a:lumMod val="50000"/>
                </a:schemeClr>
              </a:solidFill>
            </a:endParaRPr>
          </a:p>
        </p:txBody>
      </p:sp>
      <p:sp>
        <p:nvSpPr>
          <p:cNvPr id="302" name="Text Placeholder 301"/>
          <p:cNvSpPr>
            <a:spLocks noGrp="1"/>
          </p:cNvSpPr>
          <p:nvPr>
            <p:ph type="body" sz="quarter" idx="196"/>
          </p:nvPr>
        </p:nvSpPr>
        <p:spPr/>
        <p:txBody>
          <a:bodyPr/>
          <a:lstStyle/>
          <a:p>
            <a:endParaRPr lang="en-US">
              <a:solidFill>
                <a:schemeClr val="accent5">
                  <a:lumMod val="50000"/>
                </a:schemeClr>
              </a:solidFill>
            </a:endParaRPr>
          </a:p>
        </p:txBody>
      </p:sp>
    </p:spTree>
    <p:extLst>
      <p:ext uri="{BB962C8B-B14F-4D97-AF65-F5344CB8AC3E}">
        <p14:creationId xmlns:p14="http://schemas.microsoft.com/office/powerpoint/2010/main" val="2133492705"/>
      </p:ext>
    </p:extLst>
  </p:cSld>
  <p:clrMapOvr>
    <a:masterClrMapping/>
  </p:clrMapOvr>
</p:sld>
</file>

<file path=ppt/theme/theme1.xml><?xml version="1.0" encoding="utf-8"?>
<a:theme xmlns:a="http://schemas.openxmlformats.org/drawingml/2006/main" name="PosterPresentations.com-48x9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103</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PosterPresentations.com-48x96-Template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37</cp:revision>
  <dcterms:created xsi:type="dcterms:W3CDTF">2012-02-09T21:25:37Z</dcterms:created>
  <dcterms:modified xsi:type="dcterms:W3CDTF">2019-08-09T22:33:41Z</dcterms:modified>
</cp:coreProperties>
</file>