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3" r:id="rId2"/>
  </p:sldMasterIdLst>
  <p:notesMasterIdLst>
    <p:notesMasterId r:id="rId4"/>
  </p:notesMasterIdLst>
  <p:handoutMasterIdLst>
    <p:handoutMasterId r:id="rId5"/>
  </p:handoutMasterIdLst>
  <p:sldIdLst>
    <p:sldId id="258" r:id="rId3"/>
  </p:sldIdLst>
  <p:sldSz cx="43891200" cy="21945600"/>
  <p:notesSz cx="6858000" cy="9144000"/>
  <p:defaultTextStyle>
    <a:defPPr>
      <a:defRPr lang="en-US"/>
    </a:defPPr>
    <a:lvl1pPr marL="0" algn="l" defTabSz="3761486" rtl="0" eaLnBrk="1" latinLnBrk="0" hangingPunct="1">
      <a:defRPr sz="7370" kern="1200">
        <a:solidFill>
          <a:schemeClr val="tx1"/>
        </a:solidFill>
        <a:latin typeface="+mn-lt"/>
        <a:ea typeface="+mn-ea"/>
        <a:cs typeface="+mn-cs"/>
      </a:defRPr>
    </a:lvl1pPr>
    <a:lvl2pPr marL="1880744" algn="l" defTabSz="3761486" rtl="0" eaLnBrk="1" latinLnBrk="0" hangingPunct="1">
      <a:defRPr sz="7370" kern="1200">
        <a:solidFill>
          <a:schemeClr val="tx1"/>
        </a:solidFill>
        <a:latin typeface="+mn-lt"/>
        <a:ea typeface="+mn-ea"/>
        <a:cs typeface="+mn-cs"/>
      </a:defRPr>
    </a:lvl2pPr>
    <a:lvl3pPr marL="3761486" algn="l" defTabSz="3761486" rtl="0" eaLnBrk="1" latinLnBrk="0" hangingPunct="1">
      <a:defRPr sz="7370" kern="1200">
        <a:solidFill>
          <a:schemeClr val="tx1"/>
        </a:solidFill>
        <a:latin typeface="+mn-lt"/>
        <a:ea typeface="+mn-ea"/>
        <a:cs typeface="+mn-cs"/>
      </a:defRPr>
    </a:lvl3pPr>
    <a:lvl4pPr marL="5642230" algn="l" defTabSz="3761486" rtl="0" eaLnBrk="1" latinLnBrk="0" hangingPunct="1">
      <a:defRPr sz="7370" kern="1200">
        <a:solidFill>
          <a:schemeClr val="tx1"/>
        </a:solidFill>
        <a:latin typeface="+mn-lt"/>
        <a:ea typeface="+mn-ea"/>
        <a:cs typeface="+mn-cs"/>
      </a:defRPr>
    </a:lvl4pPr>
    <a:lvl5pPr marL="7522972" algn="l" defTabSz="3761486" rtl="0" eaLnBrk="1" latinLnBrk="0" hangingPunct="1">
      <a:defRPr sz="7370" kern="1200">
        <a:solidFill>
          <a:schemeClr val="tx1"/>
        </a:solidFill>
        <a:latin typeface="+mn-lt"/>
        <a:ea typeface="+mn-ea"/>
        <a:cs typeface="+mn-cs"/>
      </a:defRPr>
    </a:lvl5pPr>
    <a:lvl6pPr marL="9403717" algn="l" defTabSz="3761486" rtl="0" eaLnBrk="1" latinLnBrk="0" hangingPunct="1">
      <a:defRPr sz="7370" kern="1200">
        <a:solidFill>
          <a:schemeClr val="tx1"/>
        </a:solidFill>
        <a:latin typeface="+mn-lt"/>
        <a:ea typeface="+mn-ea"/>
        <a:cs typeface="+mn-cs"/>
      </a:defRPr>
    </a:lvl6pPr>
    <a:lvl7pPr marL="11284461" algn="l" defTabSz="3761486" rtl="0" eaLnBrk="1" latinLnBrk="0" hangingPunct="1">
      <a:defRPr sz="7370" kern="1200">
        <a:solidFill>
          <a:schemeClr val="tx1"/>
        </a:solidFill>
        <a:latin typeface="+mn-lt"/>
        <a:ea typeface="+mn-ea"/>
        <a:cs typeface="+mn-cs"/>
      </a:defRPr>
    </a:lvl7pPr>
    <a:lvl8pPr marL="13165203" algn="l" defTabSz="3761486" rtl="0" eaLnBrk="1" latinLnBrk="0" hangingPunct="1">
      <a:defRPr sz="7370" kern="1200">
        <a:solidFill>
          <a:schemeClr val="tx1"/>
        </a:solidFill>
        <a:latin typeface="+mn-lt"/>
        <a:ea typeface="+mn-ea"/>
        <a:cs typeface="+mn-cs"/>
      </a:defRPr>
    </a:lvl8pPr>
    <a:lvl9pPr marL="15045947" algn="l" defTabSz="3761486" rtl="0" eaLnBrk="1" latinLnBrk="0" hangingPunct="1">
      <a:defRPr sz="737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D5ED"/>
    <a:srgbClr val="F6F8FC"/>
    <a:srgbClr val="545554"/>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56" autoAdjust="0"/>
    <p:restoredTop sz="94632" autoAdjust="0"/>
  </p:normalViewPr>
  <p:slideViewPr>
    <p:cSldViewPr snapToGrid="0" snapToObjects="1" showGuides="1">
      <p:cViewPr varScale="1">
        <p:scale>
          <a:sx n="38" d="100"/>
          <a:sy n="38" d="100"/>
        </p:scale>
        <p:origin x="-464" y="248"/>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8/9/19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8/9/19</a:t>
            </a:fld>
            <a:endParaRPr lang="en-US" dirty="0"/>
          </a:p>
        </p:txBody>
      </p:sp>
      <p:sp>
        <p:nvSpPr>
          <p:cNvPr id="4" name="Slide Image Placeholder 3"/>
          <p:cNvSpPr>
            <a:spLocks noGrp="1" noRot="1" noChangeAspect="1"/>
          </p:cNvSpPr>
          <p:nvPr>
            <p:ph type="sldImg" idx="2"/>
          </p:nvPr>
        </p:nvSpPr>
        <p:spPr>
          <a:xfrm>
            <a:off x="0" y="685800"/>
            <a:ext cx="6858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3761486" rtl="0" eaLnBrk="1" latinLnBrk="0" hangingPunct="1">
      <a:defRPr sz="4971" kern="1200">
        <a:solidFill>
          <a:schemeClr val="tx1"/>
        </a:solidFill>
        <a:latin typeface="+mn-lt"/>
        <a:ea typeface="+mn-ea"/>
        <a:cs typeface="+mn-cs"/>
      </a:defRPr>
    </a:lvl1pPr>
    <a:lvl2pPr marL="1880744" algn="l" defTabSz="3761486" rtl="0" eaLnBrk="1" latinLnBrk="0" hangingPunct="1">
      <a:defRPr sz="4971" kern="1200">
        <a:solidFill>
          <a:schemeClr val="tx1"/>
        </a:solidFill>
        <a:latin typeface="+mn-lt"/>
        <a:ea typeface="+mn-ea"/>
        <a:cs typeface="+mn-cs"/>
      </a:defRPr>
    </a:lvl2pPr>
    <a:lvl3pPr marL="3761486" algn="l" defTabSz="3761486" rtl="0" eaLnBrk="1" latinLnBrk="0" hangingPunct="1">
      <a:defRPr sz="4971" kern="1200">
        <a:solidFill>
          <a:schemeClr val="tx1"/>
        </a:solidFill>
        <a:latin typeface="+mn-lt"/>
        <a:ea typeface="+mn-ea"/>
        <a:cs typeface="+mn-cs"/>
      </a:defRPr>
    </a:lvl3pPr>
    <a:lvl4pPr marL="5642230" algn="l" defTabSz="3761486" rtl="0" eaLnBrk="1" latinLnBrk="0" hangingPunct="1">
      <a:defRPr sz="4971" kern="1200">
        <a:solidFill>
          <a:schemeClr val="tx1"/>
        </a:solidFill>
        <a:latin typeface="+mn-lt"/>
        <a:ea typeface="+mn-ea"/>
        <a:cs typeface="+mn-cs"/>
      </a:defRPr>
    </a:lvl4pPr>
    <a:lvl5pPr marL="7522972" algn="l" defTabSz="3761486" rtl="0" eaLnBrk="1" latinLnBrk="0" hangingPunct="1">
      <a:defRPr sz="4971" kern="1200">
        <a:solidFill>
          <a:schemeClr val="tx1"/>
        </a:solidFill>
        <a:latin typeface="+mn-lt"/>
        <a:ea typeface="+mn-ea"/>
        <a:cs typeface="+mn-cs"/>
      </a:defRPr>
    </a:lvl5pPr>
    <a:lvl6pPr marL="9403717" algn="l" defTabSz="3761486" rtl="0" eaLnBrk="1" latinLnBrk="0" hangingPunct="1">
      <a:defRPr sz="4971" kern="1200">
        <a:solidFill>
          <a:schemeClr val="tx1"/>
        </a:solidFill>
        <a:latin typeface="+mn-lt"/>
        <a:ea typeface="+mn-ea"/>
        <a:cs typeface="+mn-cs"/>
      </a:defRPr>
    </a:lvl6pPr>
    <a:lvl7pPr marL="11284461" algn="l" defTabSz="3761486" rtl="0" eaLnBrk="1" latinLnBrk="0" hangingPunct="1">
      <a:defRPr sz="4971" kern="1200">
        <a:solidFill>
          <a:schemeClr val="tx1"/>
        </a:solidFill>
        <a:latin typeface="+mn-lt"/>
        <a:ea typeface="+mn-ea"/>
        <a:cs typeface="+mn-cs"/>
      </a:defRPr>
    </a:lvl7pPr>
    <a:lvl8pPr marL="13165203" algn="l" defTabSz="3761486" rtl="0" eaLnBrk="1" latinLnBrk="0" hangingPunct="1">
      <a:defRPr sz="4971" kern="1200">
        <a:solidFill>
          <a:schemeClr val="tx1"/>
        </a:solidFill>
        <a:latin typeface="+mn-lt"/>
        <a:ea typeface="+mn-ea"/>
        <a:cs typeface="+mn-cs"/>
      </a:defRPr>
    </a:lvl8pPr>
    <a:lvl9pPr marL="15045947" algn="l" defTabSz="3761486" rtl="0" eaLnBrk="1" latinLnBrk="0" hangingPunct="1">
      <a:defRPr sz="4971"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ith Guides">
    <p:spTree>
      <p:nvGrpSpPr>
        <p:cNvPr id="1" name=""/>
        <p:cNvGrpSpPr/>
        <p:nvPr/>
      </p:nvGrpSpPr>
      <p:grpSpPr>
        <a:xfrm>
          <a:off x="0" y="0"/>
          <a:ext cx="0" cy="0"/>
          <a:chOff x="0" y="0"/>
          <a:chExt cx="0" cy="0"/>
        </a:xfrm>
      </p:grpSpPr>
      <p:sp>
        <p:nvSpPr>
          <p:cNvPr id="2" name="Text Placeholder 17">
            <a:extLst>
              <a:ext uri="{FF2B5EF4-FFF2-40B4-BE49-F238E27FC236}">
                <a16:creationId xmlns:a16="http://schemas.microsoft.com/office/drawing/2014/main" id="{ADADD297-FE83-D242-8646-E0FBED21E5A3}"/>
              </a:ext>
            </a:extLst>
          </p:cNvPr>
          <p:cNvSpPr>
            <a:spLocks noGrp="1"/>
          </p:cNvSpPr>
          <p:nvPr>
            <p:ph type="body" sz="quarter" idx="12" hasCustomPrompt="1"/>
          </p:nvPr>
        </p:nvSpPr>
        <p:spPr>
          <a:xfrm>
            <a:off x="9001125" y="331481"/>
            <a:ext cx="25888950" cy="830997"/>
          </a:xfrm>
          <a:prstGeom prst="rect">
            <a:avLst/>
          </a:prstGeom>
        </p:spPr>
        <p:txBody>
          <a:bodyPr wrap="square">
            <a:spAutoFit/>
          </a:bodyPr>
          <a:lstStyle>
            <a:lvl1pPr marL="0" indent="0" algn="ctr">
              <a:buNone/>
              <a:defRPr sz="4800" b="1" i="0">
                <a:solidFill>
                  <a:schemeClr val="bg1"/>
                </a:solidFill>
                <a:latin typeface="+mj-lt"/>
                <a:cs typeface="Arial" panose="020B0604020202020204" pitchFamily="34" charset="0"/>
              </a:defRPr>
            </a:lvl1pPr>
            <a:lvl2pPr marL="0" indent="0">
              <a:buNone/>
              <a:defRPr b="0" i="0">
                <a:latin typeface="Arial Narrow" panose="020B0604020202020204" pitchFamily="34" charset="0"/>
                <a:cs typeface="Arial Narrow" panose="020B0604020202020204" pitchFamily="34" charset="0"/>
              </a:defRPr>
            </a:lvl2pPr>
            <a:lvl3pPr marL="0" indent="0">
              <a:buNone/>
              <a:defRPr b="0" i="0">
                <a:latin typeface="Arial Narrow" panose="020B0604020202020204" pitchFamily="34" charset="0"/>
                <a:cs typeface="Arial Narrow" panose="020B0604020202020204" pitchFamily="34" charset="0"/>
              </a:defRPr>
            </a:lvl3pPr>
            <a:lvl4pPr marL="0" indent="0">
              <a:buNone/>
              <a:defRPr b="0" i="0">
                <a:latin typeface="Arial Narrow" panose="020B0604020202020204" pitchFamily="34" charset="0"/>
                <a:cs typeface="Arial Narrow" panose="020B0604020202020204" pitchFamily="34" charset="0"/>
              </a:defRPr>
            </a:lvl4pPr>
            <a:lvl5pPr marL="0" indent="0">
              <a:buNone/>
              <a:defRPr b="0" i="0">
                <a:latin typeface="Arial Narrow" panose="020B0604020202020204" pitchFamily="34" charset="0"/>
                <a:cs typeface="Arial Narrow" panose="020B0604020202020204" pitchFamily="34" charset="0"/>
              </a:defRPr>
            </a:lvl5pPr>
          </a:lstStyle>
          <a:p>
            <a:pPr lvl="0"/>
            <a:r>
              <a:rPr lang="en-US" dirty="0"/>
              <a:t>Poster presentation title</a:t>
            </a:r>
          </a:p>
        </p:txBody>
      </p:sp>
      <p:sp>
        <p:nvSpPr>
          <p:cNvPr id="3" name="Text Placeholder 17">
            <a:extLst>
              <a:ext uri="{FF2B5EF4-FFF2-40B4-BE49-F238E27FC236}">
                <a16:creationId xmlns:a16="http://schemas.microsoft.com/office/drawing/2014/main" id="{1455FB10-ED84-6B45-B598-90DB2A21EE32}"/>
              </a:ext>
            </a:extLst>
          </p:cNvPr>
          <p:cNvSpPr>
            <a:spLocks noGrp="1"/>
          </p:cNvSpPr>
          <p:nvPr>
            <p:ph type="body" sz="quarter" idx="11" hasCustomPrompt="1"/>
          </p:nvPr>
        </p:nvSpPr>
        <p:spPr>
          <a:xfrm>
            <a:off x="9001125" y="1362504"/>
            <a:ext cx="25888950" cy="646331"/>
          </a:xfrm>
          <a:prstGeom prst="rect">
            <a:avLst/>
          </a:prstGeom>
        </p:spPr>
        <p:txBody>
          <a:bodyPr wrap="square">
            <a:spAutoFit/>
          </a:bodyPr>
          <a:lstStyle>
            <a:lvl1pPr marL="0" indent="0" algn="ctr">
              <a:buNone/>
              <a:defRPr sz="3600" b="1" i="0">
                <a:solidFill>
                  <a:schemeClr val="bg1"/>
                </a:solidFill>
                <a:latin typeface="+mj-lt"/>
                <a:cs typeface="Arial" panose="020B0604020202020204" pitchFamily="34" charset="0"/>
              </a:defRPr>
            </a:lvl1pPr>
            <a:lvl2pPr marL="0" indent="0">
              <a:buNone/>
              <a:defRPr b="0" i="0">
                <a:latin typeface="Arial Narrow" panose="020B0604020202020204" pitchFamily="34" charset="0"/>
                <a:cs typeface="Arial Narrow" panose="020B0604020202020204" pitchFamily="34" charset="0"/>
              </a:defRPr>
            </a:lvl2pPr>
            <a:lvl3pPr marL="0" indent="0">
              <a:buNone/>
              <a:defRPr b="0" i="0">
                <a:latin typeface="Arial Narrow" panose="020B0604020202020204" pitchFamily="34" charset="0"/>
                <a:cs typeface="Arial Narrow" panose="020B0604020202020204" pitchFamily="34" charset="0"/>
              </a:defRPr>
            </a:lvl3pPr>
            <a:lvl4pPr marL="0" indent="0">
              <a:buNone/>
              <a:defRPr b="0" i="0">
                <a:latin typeface="Arial Narrow" panose="020B0604020202020204" pitchFamily="34" charset="0"/>
                <a:cs typeface="Arial Narrow" panose="020B0604020202020204" pitchFamily="34" charset="0"/>
              </a:defRPr>
            </a:lvl4pPr>
            <a:lvl5pPr marL="0" indent="0">
              <a:buNone/>
              <a:defRPr b="0" i="0">
                <a:latin typeface="Arial Narrow" panose="020B0604020202020204" pitchFamily="34" charset="0"/>
                <a:cs typeface="Arial Narrow" panose="020B0604020202020204" pitchFamily="34" charset="0"/>
              </a:defRPr>
            </a:lvl5pPr>
          </a:lstStyle>
          <a:p>
            <a:pPr lvl="0"/>
            <a:r>
              <a:rPr lang="en-US" dirty="0"/>
              <a:t>List of Authors and co-Authors / collaborators</a:t>
            </a:r>
          </a:p>
        </p:txBody>
      </p:sp>
      <p:sp>
        <p:nvSpPr>
          <p:cNvPr id="4" name="Text Placeholder 17">
            <a:extLst>
              <a:ext uri="{FF2B5EF4-FFF2-40B4-BE49-F238E27FC236}">
                <a16:creationId xmlns:a16="http://schemas.microsoft.com/office/drawing/2014/main" id="{953DA586-846E-9645-93C3-FF0ECF684783}"/>
              </a:ext>
            </a:extLst>
          </p:cNvPr>
          <p:cNvSpPr>
            <a:spLocks noGrp="1"/>
          </p:cNvSpPr>
          <p:nvPr>
            <p:ph type="body" sz="quarter" idx="10" hasCustomPrompt="1"/>
          </p:nvPr>
        </p:nvSpPr>
        <p:spPr>
          <a:xfrm>
            <a:off x="9001125" y="2208860"/>
            <a:ext cx="25888950" cy="584775"/>
          </a:xfrm>
          <a:prstGeom prst="rect">
            <a:avLst/>
          </a:prstGeom>
        </p:spPr>
        <p:txBody>
          <a:bodyPr wrap="square">
            <a:spAutoFit/>
          </a:bodyPr>
          <a:lstStyle>
            <a:lvl1pPr marL="0" indent="0" algn="ctr">
              <a:buNone/>
              <a:defRPr sz="3200" b="1" i="0">
                <a:solidFill>
                  <a:schemeClr val="bg1"/>
                </a:solidFill>
                <a:latin typeface="+mj-lt"/>
                <a:cs typeface="Arial" panose="020B0604020202020204" pitchFamily="34" charset="0"/>
              </a:defRPr>
            </a:lvl1pPr>
            <a:lvl2pPr marL="0" indent="0">
              <a:buNone/>
              <a:defRPr b="0" i="0">
                <a:latin typeface="Arial Narrow" panose="020B0604020202020204" pitchFamily="34" charset="0"/>
                <a:cs typeface="Arial Narrow" panose="020B0604020202020204" pitchFamily="34" charset="0"/>
              </a:defRPr>
            </a:lvl2pPr>
            <a:lvl3pPr marL="0" indent="0">
              <a:buNone/>
              <a:defRPr b="0" i="0">
                <a:latin typeface="Arial Narrow" panose="020B0604020202020204" pitchFamily="34" charset="0"/>
                <a:cs typeface="Arial Narrow" panose="020B0604020202020204" pitchFamily="34" charset="0"/>
              </a:defRPr>
            </a:lvl3pPr>
            <a:lvl4pPr marL="0" indent="0">
              <a:buNone/>
              <a:defRPr b="0" i="0">
                <a:latin typeface="Arial Narrow" panose="020B0604020202020204" pitchFamily="34" charset="0"/>
                <a:cs typeface="Arial Narrow" panose="020B0604020202020204" pitchFamily="34" charset="0"/>
              </a:defRPr>
            </a:lvl4pPr>
            <a:lvl5pPr marL="0" indent="0">
              <a:buNone/>
              <a:defRPr b="0" i="0">
                <a:latin typeface="Arial Narrow" panose="020B0604020202020204" pitchFamily="34" charset="0"/>
                <a:cs typeface="Arial Narrow" panose="020B0604020202020204" pitchFamily="34" charset="0"/>
              </a:defRPr>
            </a:lvl5pPr>
          </a:lstStyle>
          <a:p>
            <a:pPr lvl="0"/>
            <a:r>
              <a:rPr lang="en-US" dirty="0"/>
              <a:t>List of affiliated programs, institutions, organizations, schools, etc.</a:t>
            </a:r>
          </a:p>
        </p:txBody>
      </p:sp>
      <p:sp>
        <p:nvSpPr>
          <p:cNvPr id="5" name="Text Placeholder 9">
            <a:extLst>
              <a:ext uri="{FF2B5EF4-FFF2-40B4-BE49-F238E27FC236}">
                <a16:creationId xmlns:a16="http://schemas.microsoft.com/office/drawing/2014/main" id="{C9CF2BFF-3A35-EE4F-A081-729F9ADE820E}"/>
              </a:ext>
            </a:extLst>
          </p:cNvPr>
          <p:cNvSpPr>
            <a:spLocks noGrp="1"/>
          </p:cNvSpPr>
          <p:nvPr>
            <p:ph type="body" sz="quarter" idx="15" hasCustomPrompt="1"/>
          </p:nvPr>
        </p:nvSpPr>
        <p:spPr>
          <a:xfrm>
            <a:off x="304800" y="3842853"/>
            <a:ext cx="8467725" cy="400110"/>
          </a:xfrm>
          <a:prstGeom prst="rect">
            <a:avLst/>
          </a:prstGeom>
        </p:spPr>
        <p:txBody>
          <a:bodyPr wrap="square">
            <a:spAutoFit/>
          </a:bodyPr>
          <a:lstStyle>
            <a:lvl1pPr marL="0" indent="0" algn="ctr">
              <a:buNone/>
              <a:defRPr lang="en-US" sz="20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INTRODUCTION or ABSTRACT</a:t>
            </a:r>
          </a:p>
        </p:txBody>
      </p:sp>
      <p:sp>
        <p:nvSpPr>
          <p:cNvPr id="6" name="Text Placeholder 9">
            <a:extLst>
              <a:ext uri="{FF2B5EF4-FFF2-40B4-BE49-F238E27FC236}">
                <a16:creationId xmlns:a16="http://schemas.microsoft.com/office/drawing/2014/main" id="{55770211-E200-F64C-85FC-367A25F1C2B6}"/>
              </a:ext>
            </a:extLst>
          </p:cNvPr>
          <p:cNvSpPr>
            <a:spLocks noGrp="1"/>
          </p:cNvSpPr>
          <p:nvPr>
            <p:ph type="body" sz="quarter" idx="17" hasCustomPrompt="1"/>
          </p:nvPr>
        </p:nvSpPr>
        <p:spPr>
          <a:xfrm>
            <a:off x="304799" y="10259200"/>
            <a:ext cx="8467725" cy="400110"/>
          </a:xfrm>
          <a:prstGeom prst="rect">
            <a:avLst/>
          </a:prstGeom>
        </p:spPr>
        <p:txBody>
          <a:bodyPr wrap="square">
            <a:spAutoFit/>
          </a:bodyPr>
          <a:lstStyle>
            <a:lvl1pPr marL="0" indent="0" algn="ctr">
              <a:buNone/>
              <a:defRPr lang="en-US" sz="20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OBJECTIVES</a:t>
            </a:r>
          </a:p>
        </p:txBody>
      </p:sp>
      <p:sp>
        <p:nvSpPr>
          <p:cNvPr id="7" name="Text Placeholder 9">
            <a:extLst>
              <a:ext uri="{FF2B5EF4-FFF2-40B4-BE49-F238E27FC236}">
                <a16:creationId xmlns:a16="http://schemas.microsoft.com/office/drawing/2014/main" id="{8117EC9E-3A72-D043-936E-E3DBF8CD586B}"/>
              </a:ext>
            </a:extLst>
          </p:cNvPr>
          <p:cNvSpPr>
            <a:spLocks noGrp="1"/>
          </p:cNvSpPr>
          <p:nvPr>
            <p:ph type="body" sz="quarter" idx="18" hasCustomPrompt="1"/>
          </p:nvPr>
        </p:nvSpPr>
        <p:spPr>
          <a:xfrm>
            <a:off x="9001125" y="3807331"/>
            <a:ext cx="8467724" cy="400110"/>
          </a:xfrm>
          <a:prstGeom prst="rect">
            <a:avLst/>
          </a:prstGeom>
        </p:spPr>
        <p:txBody>
          <a:bodyPr wrap="square">
            <a:spAutoFit/>
          </a:bodyPr>
          <a:lstStyle>
            <a:lvl1pPr marL="0" indent="0" algn="ctr">
              <a:buNone/>
              <a:defRPr lang="en-US" sz="20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MATERIALS &amp; METHODS</a:t>
            </a:r>
          </a:p>
        </p:txBody>
      </p:sp>
      <p:sp>
        <p:nvSpPr>
          <p:cNvPr id="8" name="Text Placeholder 9">
            <a:extLst>
              <a:ext uri="{FF2B5EF4-FFF2-40B4-BE49-F238E27FC236}">
                <a16:creationId xmlns:a16="http://schemas.microsoft.com/office/drawing/2014/main" id="{9C20A944-6F30-D64E-9031-D49D45A3AA54}"/>
              </a:ext>
            </a:extLst>
          </p:cNvPr>
          <p:cNvSpPr>
            <a:spLocks noGrp="1"/>
          </p:cNvSpPr>
          <p:nvPr>
            <p:ph type="body" sz="quarter" idx="19" hasCustomPrompt="1"/>
          </p:nvPr>
        </p:nvSpPr>
        <p:spPr>
          <a:xfrm>
            <a:off x="17716500" y="3842822"/>
            <a:ext cx="8467724" cy="400110"/>
          </a:xfrm>
          <a:prstGeom prst="rect">
            <a:avLst/>
          </a:prstGeom>
        </p:spPr>
        <p:txBody>
          <a:bodyPr wrap="square">
            <a:spAutoFit/>
          </a:bodyPr>
          <a:lstStyle>
            <a:lvl1pPr marL="0" indent="0" algn="ctr">
              <a:buNone/>
              <a:defRPr lang="en-US" sz="20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RESULTS</a:t>
            </a:r>
          </a:p>
        </p:txBody>
      </p:sp>
      <p:sp>
        <p:nvSpPr>
          <p:cNvPr id="9" name="Text Placeholder 9">
            <a:extLst>
              <a:ext uri="{FF2B5EF4-FFF2-40B4-BE49-F238E27FC236}">
                <a16:creationId xmlns:a16="http://schemas.microsoft.com/office/drawing/2014/main" id="{F46554E1-E4E3-EE4E-9DF6-8D1B63BE4849}"/>
              </a:ext>
            </a:extLst>
          </p:cNvPr>
          <p:cNvSpPr>
            <a:spLocks noGrp="1"/>
          </p:cNvSpPr>
          <p:nvPr>
            <p:ph type="body" sz="quarter" idx="20" hasCustomPrompt="1"/>
          </p:nvPr>
        </p:nvSpPr>
        <p:spPr>
          <a:xfrm>
            <a:off x="35109151" y="3807331"/>
            <a:ext cx="8467724" cy="400110"/>
          </a:xfrm>
          <a:prstGeom prst="rect">
            <a:avLst/>
          </a:prstGeom>
        </p:spPr>
        <p:txBody>
          <a:bodyPr wrap="square">
            <a:spAutoFit/>
          </a:bodyPr>
          <a:lstStyle>
            <a:lvl1pPr marL="0" indent="0" algn="ctr">
              <a:buNone/>
              <a:defRPr lang="en-US" sz="20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CONCLUSIONS</a:t>
            </a:r>
          </a:p>
        </p:txBody>
      </p:sp>
      <p:sp>
        <p:nvSpPr>
          <p:cNvPr id="10" name="Text Placeholder 9">
            <a:extLst>
              <a:ext uri="{FF2B5EF4-FFF2-40B4-BE49-F238E27FC236}">
                <a16:creationId xmlns:a16="http://schemas.microsoft.com/office/drawing/2014/main" id="{7E3532DD-53B8-2745-A8D3-D0E0621F4D56}"/>
              </a:ext>
            </a:extLst>
          </p:cNvPr>
          <p:cNvSpPr>
            <a:spLocks noGrp="1"/>
          </p:cNvSpPr>
          <p:nvPr>
            <p:ph type="body" sz="quarter" idx="21" hasCustomPrompt="1"/>
          </p:nvPr>
        </p:nvSpPr>
        <p:spPr>
          <a:xfrm>
            <a:off x="26431875" y="3821194"/>
            <a:ext cx="8467724" cy="400110"/>
          </a:xfrm>
          <a:prstGeom prst="rect">
            <a:avLst/>
          </a:prstGeom>
        </p:spPr>
        <p:txBody>
          <a:bodyPr wrap="square">
            <a:spAutoFit/>
          </a:bodyPr>
          <a:lstStyle>
            <a:lvl1pPr marL="0" indent="0" algn="ctr">
              <a:buNone/>
              <a:defRPr lang="en-US" sz="20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RESULTS</a:t>
            </a:r>
          </a:p>
        </p:txBody>
      </p:sp>
      <p:sp>
        <p:nvSpPr>
          <p:cNvPr id="11" name="Text Placeholder 9">
            <a:extLst>
              <a:ext uri="{FF2B5EF4-FFF2-40B4-BE49-F238E27FC236}">
                <a16:creationId xmlns:a16="http://schemas.microsoft.com/office/drawing/2014/main" id="{19345576-4766-4642-9022-C5F9E3C00EB9}"/>
              </a:ext>
            </a:extLst>
          </p:cNvPr>
          <p:cNvSpPr>
            <a:spLocks noGrp="1"/>
          </p:cNvSpPr>
          <p:nvPr>
            <p:ph type="body" sz="quarter" idx="22" hasCustomPrompt="1"/>
          </p:nvPr>
        </p:nvSpPr>
        <p:spPr>
          <a:xfrm>
            <a:off x="35128199" y="12449906"/>
            <a:ext cx="8467724" cy="400110"/>
          </a:xfrm>
          <a:prstGeom prst="rect">
            <a:avLst/>
          </a:prstGeom>
        </p:spPr>
        <p:txBody>
          <a:bodyPr wrap="square">
            <a:spAutoFit/>
          </a:bodyPr>
          <a:lstStyle>
            <a:lvl1pPr marL="0" indent="0" algn="ctr">
              <a:buNone/>
              <a:defRPr lang="en-US" sz="20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REFERENCES</a:t>
            </a:r>
          </a:p>
        </p:txBody>
      </p:sp>
      <p:sp>
        <p:nvSpPr>
          <p:cNvPr id="12" name="Text Placeholder 9">
            <a:extLst>
              <a:ext uri="{FF2B5EF4-FFF2-40B4-BE49-F238E27FC236}">
                <a16:creationId xmlns:a16="http://schemas.microsoft.com/office/drawing/2014/main" id="{3E3DEF36-01D1-C047-A55D-EAA3720C9524}"/>
              </a:ext>
            </a:extLst>
          </p:cNvPr>
          <p:cNvSpPr>
            <a:spLocks noGrp="1"/>
          </p:cNvSpPr>
          <p:nvPr>
            <p:ph type="body" sz="quarter" idx="23" hasCustomPrompt="1"/>
          </p:nvPr>
        </p:nvSpPr>
        <p:spPr>
          <a:xfrm>
            <a:off x="35152013" y="18850477"/>
            <a:ext cx="8467723" cy="400110"/>
          </a:xfrm>
          <a:prstGeom prst="rect">
            <a:avLst/>
          </a:prstGeom>
        </p:spPr>
        <p:txBody>
          <a:bodyPr wrap="square">
            <a:spAutoFit/>
          </a:bodyPr>
          <a:lstStyle>
            <a:lvl1pPr marL="0" indent="0" algn="ctr">
              <a:buNone/>
              <a:defRPr lang="en-US" sz="20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ACKNOWLEDGEMENTS or  CONTACT</a:t>
            </a:r>
          </a:p>
        </p:txBody>
      </p:sp>
      <p:sp>
        <p:nvSpPr>
          <p:cNvPr id="13" name="Text Placeholder 13">
            <a:extLst>
              <a:ext uri="{FF2B5EF4-FFF2-40B4-BE49-F238E27FC236}">
                <a16:creationId xmlns:a16="http://schemas.microsoft.com/office/drawing/2014/main" id="{121431B4-478B-EA4B-B694-FDF84187751C}"/>
              </a:ext>
            </a:extLst>
          </p:cNvPr>
          <p:cNvSpPr>
            <a:spLocks noGrp="1"/>
          </p:cNvSpPr>
          <p:nvPr>
            <p:ph type="body" sz="quarter" idx="34" hasCustomPrompt="1"/>
          </p:nvPr>
        </p:nvSpPr>
        <p:spPr>
          <a:xfrm>
            <a:off x="304803" y="4319902"/>
            <a:ext cx="8467722" cy="1932837"/>
          </a:xfrm>
          <a:prstGeom prst="rect">
            <a:avLst/>
          </a:prstGeom>
        </p:spPr>
        <p:txBody>
          <a:bodyPr wrap="square" lIns="365760" tIns="365760" rIns="365760" bIns="365760">
            <a:spAutoFit/>
          </a:bodyPr>
          <a:lstStyle>
            <a:lvl1pPr marL="0" indent="0">
              <a:buNone/>
              <a:tabLst/>
              <a:defRPr lang="en-US" sz="2000" dirty="0"/>
            </a:lvl1pPr>
            <a:lvl2pPr marL="461963" indent="-231775">
              <a:tabLst/>
              <a:defRPr lang="en-US" sz="1600" dirty="0"/>
            </a:lvl2pPr>
            <a:lvl3pPr marL="461963" indent="-231775">
              <a:tabLst/>
              <a:defRPr lang="en-US" sz="1200" dirty="0"/>
            </a:lvl3pPr>
            <a:lvl4pPr marL="461963" indent="-231775">
              <a:tabLst/>
              <a:defRPr lang="en-US" sz="1000" dirty="0"/>
            </a:lvl4pPr>
            <a:lvl5pPr marL="461963" indent="-231775">
              <a:tabLst/>
              <a:defRPr lang="en-US" sz="10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3">
            <a:extLst>
              <a:ext uri="{FF2B5EF4-FFF2-40B4-BE49-F238E27FC236}">
                <a16:creationId xmlns:a16="http://schemas.microsoft.com/office/drawing/2014/main" id="{92E95DE9-2619-7E43-A330-A3A50866501C}"/>
              </a:ext>
            </a:extLst>
          </p:cNvPr>
          <p:cNvSpPr>
            <a:spLocks noGrp="1"/>
          </p:cNvSpPr>
          <p:nvPr>
            <p:ph type="body" sz="quarter" idx="33" hasCustomPrompt="1"/>
          </p:nvPr>
        </p:nvSpPr>
        <p:spPr>
          <a:xfrm>
            <a:off x="304803" y="10764676"/>
            <a:ext cx="8467722" cy="1932837"/>
          </a:xfrm>
          <a:prstGeom prst="rect">
            <a:avLst/>
          </a:prstGeom>
        </p:spPr>
        <p:txBody>
          <a:bodyPr wrap="square" lIns="365760" tIns="365760" rIns="365760" bIns="365760">
            <a:spAutoFit/>
          </a:bodyPr>
          <a:lstStyle>
            <a:lvl1pPr marL="0" indent="0">
              <a:buNone/>
              <a:tabLst/>
              <a:defRPr lang="en-US" sz="2000" dirty="0"/>
            </a:lvl1pPr>
            <a:lvl2pPr marL="461963" indent="-231775">
              <a:tabLst/>
              <a:defRPr lang="en-US" sz="1600" dirty="0"/>
            </a:lvl2pPr>
            <a:lvl3pPr marL="461963" indent="-231775">
              <a:tabLst/>
              <a:defRPr lang="en-US" sz="1200" dirty="0"/>
            </a:lvl3pPr>
            <a:lvl4pPr marL="461963" indent="-231775">
              <a:tabLst/>
              <a:defRPr lang="en-US" sz="1000" dirty="0"/>
            </a:lvl4pPr>
            <a:lvl5pPr marL="461963" indent="-231775">
              <a:tabLst/>
              <a:defRPr lang="en-US" sz="10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3">
            <a:extLst>
              <a:ext uri="{FF2B5EF4-FFF2-40B4-BE49-F238E27FC236}">
                <a16:creationId xmlns:a16="http://schemas.microsoft.com/office/drawing/2014/main" id="{9153C067-9D47-EC40-9244-1054555612DD}"/>
              </a:ext>
            </a:extLst>
          </p:cNvPr>
          <p:cNvSpPr>
            <a:spLocks noGrp="1"/>
          </p:cNvSpPr>
          <p:nvPr>
            <p:ph type="body" sz="quarter" idx="35" hasCustomPrompt="1"/>
          </p:nvPr>
        </p:nvSpPr>
        <p:spPr>
          <a:xfrm>
            <a:off x="9001127" y="4319902"/>
            <a:ext cx="8467722" cy="1932837"/>
          </a:xfrm>
          <a:prstGeom prst="rect">
            <a:avLst/>
          </a:prstGeom>
        </p:spPr>
        <p:txBody>
          <a:bodyPr wrap="square" lIns="365760" tIns="365760" rIns="365760" bIns="365760">
            <a:spAutoFit/>
          </a:bodyPr>
          <a:lstStyle>
            <a:lvl1pPr marL="0" indent="0">
              <a:buNone/>
              <a:tabLst/>
              <a:defRPr lang="en-US" sz="2000" dirty="0"/>
            </a:lvl1pPr>
            <a:lvl2pPr marL="461963" indent="-231775">
              <a:tabLst/>
              <a:defRPr lang="en-US" sz="1600" dirty="0"/>
            </a:lvl2pPr>
            <a:lvl3pPr marL="461963" indent="-231775">
              <a:tabLst/>
              <a:defRPr lang="en-US" sz="1200" dirty="0"/>
            </a:lvl3pPr>
            <a:lvl4pPr marL="461963" indent="-231775">
              <a:tabLst/>
              <a:defRPr lang="en-US" sz="1000" dirty="0"/>
            </a:lvl4pPr>
            <a:lvl5pPr marL="461963" indent="-231775">
              <a:tabLst/>
              <a:defRPr lang="en-US" sz="10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13">
            <a:extLst>
              <a:ext uri="{FF2B5EF4-FFF2-40B4-BE49-F238E27FC236}">
                <a16:creationId xmlns:a16="http://schemas.microsoft.com/office/drawing/2014/main" id="{441C9C29-ED21-A743-9FC9-5E878BDC4379}"/>
              </a:ext>
            </a:extLst>
          </p:cNvPr>
          <p:cNvSpPr>
            <a:spLocks noGrp="1"/>
          </p:cNvSpPr>
          <p:nvPr>
            <p:ph type="body" sz="quarter" idx="36" hasCustomPrompt="1"/>
          </p:nvPr>
        </p:nvSpPr>
        <p:spPr>
          <a:xfrm>
            <a:off x="17735553" y="4319902"/>
            <a:ext cx="8467722" cy="1932837"/>
          </a:xfrm>
          <a:prstGeom prst="rect">
            <a:avLst/>
          </a:prstGeom>
        </p:spPr>
        <p:txBody>
          <a:bodyPr wrap="square" lIns="365760" tIns="365760" rIns="365760" bIns="365760">
            <a:spAutoFit/>
          </a:bodyPr>
          <a:lstStyle>
            <a:lvl1pPr marL="0" indent="0">
              <a:buNone/>
              <a:tabLst/>
              <a:defRPr lang="en-US" sz="2000" dirty="0"/>
            </a:lvl1pPr>
            <a:lvl2pPr marL="461963" indent="-231775">
              <a:tabLst/>
              <a:defRPr lang="en-US" sz="1600" dirty="0"/>
            </a:lvl2pPr>
            <a:lvl3pPr marL="461963" indent="-231775">
              <a:tabLst/>
              <a:defRPr lang="en-US" sz="1200" dirty="0"/>
            </a:lvl3pPr>
            <a:lvl4pPr marL="461963" indent="-231775">
              <a:tabLst/>
              <a:defRPr lang="en-US" sz="1000" dirty="0"/>
            </a:lvl4pPr>
            <a:lvl5pPr marL="461963" indent="-231775">
              <a:tabLst/>
              <a:defRPr lang="en-US" sz="10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13">
            <a:extLst>
              <a:ext uri="{FF2B5EF4-FFF2-40B4-BE49-F238E27FC236}">
                <a16:creationId xmlns:a16="http://schemas.microsoft.com/office/drawing/2014/main" id="{78709FFA-2CB5-AA45-888E-20D59F5621B9}"/>
              </a:ext>
            </a:extLst>
          </p:cNvPr>
          <p:cNvSpPr>
            <a:spLocks noGrp="1"/>
          </p:cNvSpPr>
          <p:nvPr>
            <p:ph type="body" sz="quarter" idx="37" hasCustomPrompt="1"/>
          </p:nvPr>
        </p:nvSpPr>
        <p:spPr>
          <a:xfrm>
            <a:off x="26431877" y="4319902"/>
            <a:ext cx="8467722" cy="1932837"/>
          </a:xfrm>
          <a:prstGeom prst="rect">
            <a:avLst/>
          </a:prstGeom>
        </p:spPr>
        <p:txBody>
          <a:bodyPr wrap="square" lIns="365760" tIns="365760" rIns="365760" bIns="365760">
            <a:spAutoFit/>
          </a:bodyPr>
          <a:lstStyle>
            <a:lvl1pPr marL="0" indent="0">
              <a:buNone/>
              <a:tabLst/>
              <a:defRPr lang="en-US" sz="2000" dirty="0"/>
            </a:lvl1pPr>
            <a:lvl2pPr marL="461963" indent="-231775">
              <a:tabLst/>
              <a:defRPr lang="en-US" sz="1600" dirty="0"/>
            </a:lvl2pPr>
            <a:lvl3pPr marL="461963" indent="-231775">
              <a:tabLst/>
              <a:defRPr lang="en-US" sz="1200" dirty="0"/>
            </a:lvl3pPr>
            <a:lvl4pPr marL="461963" indent="-231775">
              <a:tabLst/>
              <a:defRPr lang="en-US" sz="1000" dirty="0"/>
            </a:lvl4pPr>
            <a:lvl5pPr marL="461963" indent="-231775">
              <a:tabLst/>
              <a:defRPr lang="en-US" sz="10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13">
            <a:extLst>
              <a:ext uri="{FF2B5EF4-FFF2-40B4-BE49-F238E27FC236}">
                <a16:creationId xmlns:a16="http://schemas.microsoft.com/office/drawing/2014/main" id="{C470B429-923F-6346-892B-1A1ADBEF9E52}"/>
              </a:ext>
            </a:extLst>
          </p:cNvPr>
          <p:cNvSpPr>
            <a:spLocks noGrp="1"/>
          </p:cNvSpPr>
          <p:nvPr>
            <p:ph type="body" sz="quarter" idx="38" hasCustomPrompt="1"/>
          </p:nvPr>
        </p:nvSpPr>
        <p:spPr>
          <a:xfrm>
            <a:off x="35128199" y="4316553"/>
            <a:ext cx="8467722" cy="1932837"/>
          </a:xfrm>
          <a:prstGeom prst="rect">
            <a:avLst/>
          </a:prstGeom>
        </p:spPr>
        <p:txBody>
          <a:bodyPr wrap="square" lIns="365760" tIns="365760" rIns="365760" bIns="365760">
            <a:spAutoFit/>
          </a:bodyPr>
          <a:lstStyle>
            <a:lvl1pPr marL="0" indent="0">
              <a:buNone/>
              <a:tabLst/>
              <a:defRPr lang="en-US" sz="2000" dirty="0"/>
            </a:lvl1pPr>
            <a:lvl2pPr marL="461963" indent="-231775">
              <a:tabLst/>
              <a:defRPr lang="en-US" sz="1600" dirty="0"/>
            </a:lvl2pPr>
            <a:lvl3pPr marL="461963" indent="-231775">
              <a:tabLst/>
              <a:defRPr lang="en-US" sz="1200" dirty="0"/>
            </a:lvl3pPr>
            <a:lvl4pPr marL="461963" indent="-231775">
              <a:tabLst/>
              <a:defRPr lang="en-US" sz="1000" dirty="0"/>
            </a:lvl4pPr>
            <a:lvl5pPr marL="461963" indent="-231775">
              <a:tabLst/>
              <a:defRPr lang="en-US" sz="10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13">
            <a:extLst>
              <a:ext uri="{FF2B5EF4-FFF2-40B4-BE49-F238E27FC236}">
                <a16:creationId xmlns:a16="http://schemas.microsoft.com/office/drawing/2014/main" id="{0E8C8969-FF9B-0B43-B8B7-059C5B8267AE}"/>
              </a:ext>
            </a:extLst>
          </p:cNvPr>
          <p:cNvSpPr>
            <a:spLocks noGrp="1"/>
          </p:cNvSpPr>
          <p:nvPr>
            <p:ph type="body" sz="quarter" idx="39" hasCustomPrompt="1"/>
          </p:nvPr>
        </p:nvSpPr>
        <p:spPr>
          <a:xfrm>
            <a:off x="35128199" y="12850016"/>
            <a:ext cx="8467722" cy="1932837"/>
          </a:xfrm>
          <a:prstGeom prst="rect">
            <a:avLst/>
          </a:prstGeom>
        </p:spPr>
        <p:txBody>
          <a:bodyPr wrap="square" lIns="365760" tIns="365760" rIns="365760" bIns="365760">
            <a:spAutoFit/>
          </a:bodyPr>
          <a:lstStyle>
            <a:lvl1pPr marL="0" indent="0">
              <a:buNone/>
              <a:tabLst/>
              <a:defRPr lang="en-US" sz="2000" dirty="0"/>
            </a:lvl1pPr>
            <a:lvl2pPr marL="461963" indent="-231775">
              <a:tabLst/>
              <a:defRPr lang="en-US" sz="1600" dirty="0"/>
            </a:lvl2pPr>
            <a:lvl3pPr marL="461963" indent="-231775">
              <a:tabLst/>
              <a:defRPr lang="en-US" sz="1200" dirty="0"/>
            </a:lvl3pPr>
            <a:lvl4pPr marL="461963" indent="-231775">
              <a:tabLst/>
              <a:defRPr lang="en-US" sz="1000" dirty="0"/>
            </a:lvl4pPr>
            <a:lvl5pPr marL="461963" indent="-231775">
              <a:tabLst/>
              <a:defRPr lang="en-US" sz="10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13">
            <a:extLst>
              <a:ext uri="{FF2B5EF4-FFF2-40B4-BE49-F238E27FC236}">
                <a16:creationId xmlns:a16="http://schemas.microsoft.com/office/drawing/2014/main" id="{7DAE2197-DA95-D243-BD62-1C61EAA2D1FA}"/>
              </a:ext>
            </a:extLst>
          </p:cNvPr>
          <p:cNvSpPr>
            <a:spLocks noGrp="1"/>
          </p:cNvSpPr>
          <p:nvPr>
            <p:ph type="body" sz="quarter" idx="40" hasCustomPrompt="1"/>
          </p:nvPr>
        </p:nvSpPr>
        <p:spPr>
          <a:xfrm>
            <a:off x="35152013" y="19386419"/>
            <a:ext cx="8424862" cy="1932837"/>
          </a:xfrm>
          <a:prstGeom prst="rect">
            <a:avLst/>
          </a:prstGeom>
        </p:spPr>
        <p:txBody>
          <a:bodyPr wrap="square" lIns="365760" tIns="365760" rIns="365760" bIns="365760">
            <a:spAutoFit/>
          </a:bodyPr>
          <a:lstStyle>
            <a:lvl1pPr marL="0" indent="0">
              <a:buNone/>
              <a:tabLst/>
              <a:defRPr lang="en-US" sz="2000" dirty="0"/>
            </a:lvl1pPr>
            <a:lvl2pPr marL="461963" indent="-231775">
              <a:tabLst/>
              <a:defRPr lang="en-US" sz="1600" dirty="0"/>
            </a:lvl2pPr>
            <a:lvl3pPr marL="461963" indent="-231775">
              <a:tabLst/>
              <a:defRPr lang="en-US" sz="1200" dirty="0"/>
            </a:lvl3pPr>
            <a:lvl4pPr marL="461963" indent="-231775">
              <a:tabLst/>
              <a:defRPr lang="en-US" sz="1000" dirty="0"/>
            </a:lvl4pPr>
            <a:lvl5pPr marL="461963" indent="-231775">
              <a:tabLst/>
              <a:defRPr lang="en-US" sz="10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extLst>
    <p:ext uri="{DCECCB84-F9BA-43D5-87BE-67443E8EF086}">
      <p15:sldGuideLst xmlns:p15="http://schemas.microsoft.com/office/powerpoint/2012/main">
        <p15:guide id="1" orient="horz" pos="2256" userDrawn="1">
          <p15:clr>
            <a:srgbClr val="FBAE40"/>
          </p15:clr>
        </p15:guide>
        <p15:guide id="2" pos="192" userDrawn="1">
          <p15:clr>
            <a:srgbClr val="FBAE40"/>
          </p15:clr>
        </p15:guide>
        <p15:guide id="3" pos="5526" userDrawn="1">
          <p15:clr>
            <a:srgbClr val="FBAE40"/>
          </p15:clr>
        </p15:guide>
        <p15:guide id="4" pos="5670" userDrawn="1">
          <p15:clr>
            <a:srgbClr val="FBAE40"/>
          </p15:clr>
        </p15:guide>
        <p15:guide id="5" pos="11016" userDrawn="1">
          <p15:clr>
            <a:srgbClr val="FBAE40"/>
          </p15:clr>
        </p15:guide>
        <p15:guide id="6" pos="11160" userDrawn="1">
          <p15:clr>
            <a:srgbClr val="FBAE40"/>
          </p15:clr>
        </p15:guide>
        <p15:guide id="7" pos="16488" userDrawn="1">
          <p15:clr>
            <a:srgbClr val="FBAE40"/>
          </p15:clr>
        </p15:guide>
        <p15:guide id="8" pos="16632" userDrawn="1">
          <p15:clr>
            <a:srgbClr val="FBAE40"/>
          </p15:clr>
        </p15:guide>
        <p15:guide id="9" pos="21978" userDrawn="1">
          <p15:clr>
            <a:srgbClr val="FBAE40"/>
          </p15:clr>
        </p15:guide>
        <p15:guide id="10" pos="22122" userDrawn="1">
          <p15:clr>
            <a:srgbClr val="FBAE40"/>
          </p15:clr>
        </p15:guide>
        <p15:guide id="11" pos="27450" userDrawn="1">
          <p15:clr>
            <a:srgbClr val="FBAE40"/>
          </p15:clr>
        </p15:guide>
        <p15:guide id="12" orient="horz" pos="1348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9211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20000"/>
                <a:lumOff val="80000"/>
              </a:schemeClr>
            </a:gs>
            <a:gs pos="99000">
              <a:schemeClr val="accent1">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10" name="Rectangle 36">
            <a:extLst>
              <a:ext uri="{FF2B5EF4-FFF2-40B4-BE49-F238E27FC236}">
                <a16:creationId xmlns:a16="http://schemas.microsoft.com/office/drawing/2014/main" id="{B82F2237-BAB6-704C-82F3-FA64CC22DF29}"/>
              </a:ext>
            </a:extLst>
          </p:cNvPr>
          <p:cNvSpPr>
            <a:spLocks noChangeArrowheads="1"/>
          </p:cNvSpPr>
          <p:nvPr userDrawn="1"/>
        </p:nvSpPr>
        <p:spPr bwMode="auto">
          <a:xfrm>
            <a:off x="0" y="0"/>
            <a:ext cx="43891200" cy="3200400"/>
          </a:xfrm>
          <a:prstGeom prst="rect">
            <a:avLst/>
          </a:prstGeom>
          <a:solidFill>
            <a:schemeClr val="accent1"/>
          </a:solidFill>
          <a:ln w="9525">
            <a:noFill/>
            <a:miter lim="800000"/>
            <a:headEnd/>
            <a:tailEnd/>
          </a:ln>
          <a:effectLst/>
        </p:spPr>
        <p:txBody>
          <a:bodyPr wrap="none" lIns="60957" tIns="30479" rIns="60957" bIns="30479" anchor="ctr"/>
          <a:lstStyle/>
          <a:p>
            <a:pPr>
              <a:defRPr/>
            </a:pPr>
            <a:endParaRPr lang="en-US" sz="3276" dirty="0"/>
          </a:p>
        </p:txBody>
      </p:sp>
      <p:sp>
        <p:nvSpPr>
          <p:cNvPr id="12" name="Text Box 14">
            <a:extLst>
              <a:ext uri="{FF2B5EF4-FFF2-40B4-BE49-F238E27FC236}">
                <a16:creationId xmlns:a16="http://schemas.microsoft.com/office/drawing/2014/main" id="{4FAAEDB7-9BBE-8D43-950B-E1D906765494}"/>
              </a:ext>
            </a:extLst>
          </p:cNvPr>
          <p:cNvSpPr txBox="1">
            <a:spLocks noChangeArrowheads="1"/>
          </p:cNvSpPr>
          <p:nvPr userDrawn="1"/>
        </p:nvSpPr>
        <p:spPr bwMode="auto">
          <a:xfrm>
            <a:off x="594464" y="21509388"/>
            <a:ext cx="2095500" cy="246348"/>
          </a:xfrm>
          <a:prstGeom prst="rect">
            <a:avLst/>
          </a:prstGeom>
          <a:noFill/>
          <a:ln w="9525">
            <a:noFill/>
            <a:miter lim="800000"/>
            <a:headEnd/>
            <a:tailEnd/>
          </a:ln>
          <a:effectLst/>
        </p:spPr>
        <p:txBody>
          <a:bodyPr wrap="square" lIns="60843" tIns="30416" rIns="60843" bIns="30416">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TEMPLATE © 2019</a:t>
            </a:r>
          </a:p>
          <a:p>
            <a:pPr eaLnBrk="0" hangingPunct="0">
              <a:lnSpc>
                <a:spcPct val="65000"/>
              </a:lnSpc>
              <a:spcBef>
                <a:spcPct val="50000"/>
              </a:spcBef>
              <a:defRPr/>
            </a:pPr>
            <a:r>
              <a:rPr lang="en-US" sz="800" b="1" dirty="0">
                <a:solidFill>
                  <a:schemeClr val="bg1">
                    <a:lumMod val="75000"/>
                  </a:schemeClr>
                </a:solidFill>
                <a:latin typeface="Arial" charset="0"/>
              </a:rPr>
              <a:t>www.PosterPresentations.com</a:t>
            </a:r>
          </a:p>
        </p:txBody>
      </p:sp>
      <p:sp>
        <p:nvSpPr>
          <p:cNvPr id="13" name="Rounded Rectangle 12">
            <a:extLst>
              <a:ext uri="{FF2B5EF4-FFF2-40B4-BE49-F238E27FC236}">
                <a16:creationId xmlns:a16="http://schemas.microsoft.com/office/drawing/2014/main" id="{D485C5EC-23A0-7D40-81CB-4F3ADD296005}"/>
              </a:ext>
            </a:extLst>
          </p:cNvPr>
          <p:cNvSpPr/>
          <p:nvPr userDrawn="1"/>
        </p:nvSpPr>
        <p:spPr>
          <a:xfrm>
            <a:off x="304800" y="3583903"/>
            <a:ext cx="8473440" cy="17824451"/>
          </a:xfrm>
          <a:prstGeom prst="roundRect">
            <a:avLst>
              <a:gd name="adj" fmla="val 1996"/>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76"/>
          </a:p>
        </p:txBody>
      </p:sp>
      <p:sp>
        <p:nvSpPr>
          <p:cNvPr id="29" name="Rounded Rectangle 28">
            <a:extLst>
              <a:ext uri="{FF2B5EF4-FFF2-40B4-BE49-F238E27FC236}">
                <a16:creationId xmlns:a16="http://schemas.microsoft.com/office/drawing/2014/main" id="{FB7E1ED3-C5C4-3442-BA2D-502AE27F2860}"/>
              </a:ext>
            </a:extLst>
          </p:cNvPr>
          <p:cNvSpPr/>
          <p:nvPr userDrawn="1"/>
        </p:nvSpPr>
        <p:spPr>
          <a:xfrm>
            <a:off x="17708880" y="3583903"/>
            <a:ext cx="8473440" cy="17824451"/>
          </a:xfrm>
          <a:prstGeom prst="roundRect">
            <a:avLst>
              <a:gd name="adj" fmla="val 1996"/>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a:effectLst>
            <a:outerShdw blurRad="50800" dist="50800" dir="5400000" sx="1000" sy="1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76"/>
          </a:p>
        </p:txBody>
      </p:sp>
      <p:sp>
        <p:nvSpPr>
          <p:cNvPr id="30" name="Rounded Rectangle 29">
            <a:extLst>
              <a:ext uri="{FF2B5EF4-FFF2-40B4-BE49-F238E27FC236}">
                <a16:creationId xmlns:a16="http://schemas.microsoft.com/office/drawing/2014/main" id="{3245A3C7-C474-8D47-9441-9BCC37531821}"/>
              </a:ext>
            </a:extLst>
          </p:cNvPr>
          <p:cNvSpPr/>
          <p:nvPr userDrawn="1"/>
        </p:nvSpPr>
        <p:spPr>
          <a:xfrm>
            <a:off x="26410920" y="3583903"/>
            <a:ext cx="8473440" cy="17824451"/>
          </a:xfrm>
          <a:prstGeom prst="roundRect">
            <a:avLst>
              <a:gd name="adj" fmla="val 1996"/>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76"/>
          </a:p>
        </p:txBody>
      </p:sp>
      <p:sp>
        <p:nvSpPr>
          <p:cNvPr id="31" name="Rounded Rectangle 30">
            <a:extLst>
              <a:ext uri="{FF2B5EF4-FFF2-40B4-BE49-F238E27FC236}">
                <a16:creationId xmlns:a16="http://schemas.microsoft.com/office/drawing/2014/main" id="{26B3EB23-1B8E-D644-9397-F0D3C1F712F9}"/>
              </a:ext>
            </a:extLst>
          </p:cNvPr>
          <p:cNvSpPr/>
          <p:nvPr userDrawn="1"/>
        </p:nvSpPr>
        <p:spPr>
          <a:xfrm>
            <a:off x="35112960" y="3583903"/>
            <a:ext cx="8473440" cy="17824451"/>
          </a:xfrm>
          <a:prstGeom prst="roundRect">
            <a:avLst>
              <a:gd name="adj" fmla="val 1996"/>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76"/>
          </a:p>
        </p:txBody>
      </p:sp>
      <p:sp>
        <p:nvSpPr>
          <p:cNvPr id="32" name="Rounded Rectangle 31">
            <a:extLst>
              <a:ext uri="{FF2B5EF4-FFF2-40B4-BE49-F238E27FC236}">
                <a16:creationId xmlns:a16="http://schemas.microsoft.com/office/drawing/2014/main" id="{F61B3511-74B8-C246-AF48-05E5D5A1652E}"/>
              </a:ext>
            </a:extLst>
          </p:cNvPr>
          <p:cNvSpPr/>
          <p:nvPr userDrawn="1"/>
        </p:nvSpPr>
        <p:spPr>
          <a:xfrm>
            <a:off x="9006840" y="3583903"/>
            <a:ext cx="8473440" cy="17824451"/>
          </a:xfrm>
          <a:prstGeom prst="roundRect">
            <a:avLst>
              <a:gd name="adj" fmla="val 1996"/>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76"/>
          </a:p>
        </p:txBody>
      </p:sp>
      <p:cxnSp>
        <p:nvCxnSpPr>
          <p:cNvPr id="34" name="Straight Connector 33">
            <a:extLst>
              <a:ext uri="{FF2B5EF4-FFF2-40B4-BE49-F238E27FC236}">
                <a16:creationId xmlns:a16="http://schemas.microsoft.com/office/drawing/2014/main" id="{457BE808-A53B-994E-80E2-9E761219D543}"/>
              </a:ext>
            </a:extLst>
          </p:cNvPr>
          <p:cNvCxnSpPr>
            <a:cxnSpLocks/>
          </p:cNvCxnSpPr>
          <p:nvPr userDrawn="1"/>
        </p:nvCxnSpPr>
        <p:spPr>
          <a:xfrm>
            <a:off x="0" y="3209799"/>
            <a:ext cx="438912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4" name="Table 13">
            <a:extLst>
              <a:ext uri="{FF2B5EF4-FFF2-40B4-BE49-F238E27FC236}">
                <a16:creationId xmlns:a16="http://schemas.microsoft.com/office/drawing/2014/main" id="{B0C08646-AEC3-6C4B-9109-08F410BF9529}"/>
              </a:ext>
            </a:extLst>
          </p:cNvPr>
          <p:cNvGraphicFramePr>
            <a:graphicFrameLocks noGrp="1"/>
          </p:cNvGraphicFramePr>
          <p:nvPr userDrawn="1">
            <p:extLst>
              <p:ext uri="{D42A27DB-BD31-4B8C-83A1-F6EECF244321}">
                <p14:modId xmlns:p14="http://schemas.microsoft.com/office/powerpoint/2010/main" val="2243902014"/>
              </p:ext>
            </p:extLst>
          </p:nvPr>
        </p:nvGraphicFramePr>
        <p:xfrm>
          <a:off x="-6404644" y="23446"/>
          <a:ext cx="6099844" cy="21945600"/>
        </p:xfrm>
        <a:graphic>
          <a:graphicData uri="http://schemas.openxmlformats.org/drawingml/2006/table">
            <a:tbl>
              <a:tblPr firstRow="1" bandRow="1">
                <a:tableStyleId>{5C22544A-7EE6-4342-B048-85BDC9FD1C3A}</a:tableStyleId>
              </a:tblPr>
              <a:tblGrid>
                <a:gridCol w="2615564">
                  <a:extLst>
                    <a:ext uri="{9D8B030D-6E8A-4147-A177-3AD203B41FA5}">
                      <a16:colId xmlns:a16="http://schemas.microsoft.com/office/drawing/2014/main" val="20000"/>
                    </a:ext>
                  </a:extLst>
                </a:gridCol>
                <a:gridCol w="3484280">
                  <a:extLst>
                    <a:ext uri="{9D8B030D-6E8A-4147-A177-3AD203B41FA5}">
                      <a16:colId xmlns:a16="http://schemas.microsoft.com/office/drawing/2014/main" val="20001"/>
                    </a:ext>
                  </a:extLst>
                </a:gridCol>
              </a:tblGrid>
              <a:tr h="849594">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400" b="0" spc="600" dirty="0">
                          <a:solidFill>
                            <a:srgbClr val="1F3A4E"/>
                          </a:solidFill>
                          <a:latin typeface="Arial Black" panose="020B0A04020102020204" pitchFamily="34" charset="0"/>
                        </a:rPr>
                        <a:t>QUICK START GUIDE</a:t>
                      </a:r>
                      <a:br>
                        <a:rPr lang="en-US" sz="2400" b="0" spc="600" dirty="0">
                          <a:solidFill>
                            <a:srgbClr val="1F3A4E"/>
                          </a:solidFill>
                          <a:latin typeface="Arial Black" panose="020B0A04020102020204" pitchFamily="34" charset="0"/>
                        </a:rPr>
                      </a:br>
                      <a:r>
                        <a:rPr lang="en-US" sz="1800" b="1" spc="0" dirty="0">
                          <a:solidFill>
                            <a:srgbClr val="FF0000"/>
                          </a:solidFill>
                          <a:latin typeface="Trebuchet MS" pitchFamily="34" charset="0"/>
                        </a:rPr>
                        <a:t>(THIS SIDEBAR WILL NOT PRINT)</a:t>
                      </a:r>
                      <a:endParaRPr lang="en-US" sz="24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611714">
                <a:tc gridSpan="2">
                  <a:txBody>
                    <a:bodyPr/>
                    <a:lstStyle/>
                    <a:p>
                      <a:pPr defTabSz="3765639"/>
                      <a:r>
                        <a:rPr lang="en-US" sz="1400" i="0" dirty="0">
                          <a:solidFill>
                            <a:srgbClr val="D9D9D9"/>
                          </a:solidFill>
                          <a:latin typeface="Arial"/>
                          <a:cs typeface="Arial"/>
                        </a:rPr>
                        <a:t>This PowerPoint template produces a </a:t>
                      </a:r>
                      <a:r>
                        <a:rPr lang="en-US" sz="1400" b="1" i="0" dirty="0">
                          <a:solidFill>
                            <a:srgbClr val="FFC000"/>
                          </a:solidFill>
                          <a:latin typeface="Arial"/>
                          <a:cs typeface="Arial"/>
                        </a:rPr>
                        <a:t>48x96”</a:t>
                      </a:r>
                      <a:r>
                        <a:rPr lang="en-US" sz="1400" i="0" dirty="0">
                          <a:solidFill>
                            <a:srgbClr val="FFC000"/>
                          </a:solidFill>
                          <a:latin typeface="Arial"/>
                          <a:cs typeface="Arial"/>
                        </a:rPr>
                        <a:t> </a:t>
                      </a:r>
                      <a:r>
                        <a:rPr lang="en-US" sz="14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400" i="0" dirty="0">
                        <a:solidFill>
                          <a:srgbClr val="D9D9D9"/>
                        </a:solidFill>
                        <a:latin typeface="Arial"/>
                        <a:cs typeface="Arial"/>
                      </a:endParaRPr>
                    </a:p>
                    <a:p>
                      <a:pPr defTabSz="3765639"/>
                      <a:r>
                        <a:rPr lang="en-US" sz="14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400" i="0" dirty="0" err="1">
                          <a:solidFill>
                            <a:srgbClr val="FFC000"/>
                          </a:solidFill>
                          <a:latin typeface="Arial"/>
                          <a:cs typeface="Arial"/>
                        </a:rPr>
                        <a:t>PosterPresentations.com</a:t>
                      </a:r>
                      <a:r>
                        <a:rPr lang="en-US" sz="1400" i="0" dirty="0">
                          <a:solidFill>
                            <a:srgbClr val="D9D9D9"/>
                          </a:solidFill>
                          <a:latin typeface="Arial"/>
                          <a:cs typeface="Arial"/>
                        </a:rPr>
                        <a:t> and click on the  </a:t>
                      </a:r>
                      <a:r>
                        <a:rPr lang="en-US" sz="1400" i="0" dirty="0">
                          <a:solidFill>
                            <a:srgbClr val="FFC000"/>
                          </a:solidFill>
                          <a:latin typeface="Arial"/>
                          <a:cs typeface="Arial"/>
                        </a:rPr>
                        <a:t>HELP DESK</a:t>
                      </a:r>
                      <a:r>
                        <a:rPr lang="en-US" sz="1400" i="0" baseline="0" dirty="0">
                          <a:solidFill>
                            <a:srgbClr val="D9D9D9"/>
                          </a:solidFill>
                          <a:latin typeface="Arial"/>
                          <a:cs typeface="Arial"/>
                        </a:rPr>
                        <a:t> </a:t>
                      </a:r>
                      <a:r>
                        <a:rPr lang="en-US" sz="1400" i="0" dirty="0">
                          <a:solidFill>
                            <a:srgbClr val="D9D9D9"/>
                          </a:solidFill>
                          <a:latin typeface="Arial"/>
                          <a:cs typeface="Arial"/>
                        </a:rPr>
                        <a:t>tab.</a:t>
                      </a:r>
                    </a:p>
                    <a:p>
                      <a:pPr defTabSz="3765639"/>
                      <a:endParaRPr lang="en-US" sz="1400" i="0" dirty="0">
                        <a:solidFill>
                          <a:srgbClr val="D9D9D9"/>
                        </a:solidFill>
                        <a:latin typeface="Arial"/>
                        <a:cs typeface="Arial"/>
                      </a:endParaRPr>
                    </a:p>
                    <a:p>
                      <a:pPr defTabSz="3765639"/>
                      <a:r>
                        <a:rPr lang="en-US" sz="1400" i="0" dirty="0">
                          <a:solidFill>
                            <a:srgbClr val="D9D9D9"/>
                          </a:solidFill>
                          <a:latin typeface="Arial"/>
                          <a:cs typeface="Arial"/>
                        </a:rPr>
                        <a:t>To print your poster using our same-day professional printing service, go online to </a:t>
                      </a:r>
                      <a:r>
                        <a:rPr lang="en-US" sz="1400" i="0" dirty="0" err="1">
                          <a:solidFill>
                            <a:srgbClr val="FFC000"/>
                          </a:solidFill>
                          <a:latin typeface="Arial"/>
                          <a:cs typeface="Arial"/>
                        </a:rPr>
                        <a:t>PosterPresentations.com</a:t>
                      </a:r>
                      <a:r>
                        <a:rPr lang="en-US" sz="1400" i="0" dirty="0">
                          <a:solidFill>
                            <a:srgbClr val="D9D9D9"/>
                          </a:solidFill>
                          <a:latin typeface="Arial"/>
                          <a:cs typeface="Arial"/>
                        </a:rPr>
                        <a:t> and click on "</a:t>
                      </a:r>
                      <a:r>
                        <a:rPr lang="en-US" sz="1400" i="0" dirty="0">
                          <a:solidFill>
                            <a:srgbClr val="FFC000"/>
                          </a:solidFill>
                          <a:latin typeface="Arial"/>
                          <a:cs typeface="Arial"/>
                        </a:rPr>
                        <a:t>Order your poster</a:t>
                      </a:r>
                      <a:r>
                        <a:rPr lang="en-US" sz="1400" i="0" dirty="0">
                          <a:solidFill>
                            <a:srgbClr val="D9D9D9"/>
                          </a:solidFill>
                          <a:latin typeface="Arial"/>
                          <a:cs typeface="Arial"/>
                        </a:rPr>
                        <a:t>".</a:t>
                      </a:r>
                      <a:endParaRPr lang="en-US" sz="14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3115177">
                <a:tc>
                  <a:txBody>
                    <a:bodyPr/>
                    <a:lstStyle/>
                    <a:p>
                      <a:pPr algn="ctr"/>
                      <a:endParaRPr lang="en-US" sz="1400" dirty="0">
                        <a:solidFill>
                          <a:srgbClr val="1F3A4E"/>
                        </a:solidFill>
                      </a:endParaRPr>
                    </a:p>
                    <a:p>
                      <a:pPr algn="ctr"/>
                      <a:endParaRPr lang="en-US" sz="1400" dirty="0">
                        <a:solidFill>
                          <a:srgbClr val="1F3A4E"/>
                        </a:solidFill>
                      </a:endParaRPr>
                    </a:p>
                    <a:p>
                      <a:pPr algn="ctr"/>
                      <a:r>
                        <a:rPr lang="en-US" sz="1400" dirty="0">
                          <a:solidFill>
                            <a:schemeClr val="bg1"/>
                          </a:solidFill>
                          <a:latin typeface="Arial" panose="020B0604020202020204" pitchFamily="34" charset="0"/>
                          <a:cs typeface="Arial" panose="020B0604020202020204" pitchFamily="34" charset="0"/>
                        </a:rPr>
                        <a:t>This is a template for a</a:t>
                      </a:r>
                    </a:p>
                    <a:p>
                      <a:pPr algn="ctr"/>
                      <a:r>
                        <a:rPr lang="en-US" sz="1400" dirty="0">
                          <a:solidFill>
                            <a:schemeClr val="bg1"/>
                          </a:solidFill>
                          <a:latin typeface="Arial" panose="020B0604020202020204" pitchFamily="34" charset="0"/>
                          <a:cs typeface="Arial" panose="020B0604020202020204" pitchFamily="34" charset="0"/>
                        </a:rPr>
                        <a:t>presentation poster </a:t>
                      </a:r>
                      <a:br>
                        <a:rPr lang="en-US" sz="1400" dirty="0">
                          <a:solidFill>
                            <a:schemeClr val="bg1"/>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48 inches tall</a:t>
                      </a:r>
                      <a:br>
                        <a:rPr lang="en-US" sz="2400" b="1" dirty="0">
                          <a:solidFill>
                            <a:srgbClr val="FFC000"/>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by</a:t>
                      </a:r>
                      <a:br>
                        <a:rPr lang="en-US" sz="2400" b="1" dirty="0">
                          <a:solidFill>
                            <a:srgbClr val="FFC000"/>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96 inches wide</a:t>
                      </a:r>
                      <a:br>
                        <a:rPr lang="en-US" sz="1400" dirty="0">
                          <a:solidFill>
                            <a:schemeClr val="bg1"/>
                          </a:solidFill>
                          <a:latin typeface="Arial" panose="020B0604020202020204" pitchFamily="34" charset="0"/>
                          <a:cs typeface="Arial" panose="020B0604020202020204" pitchFamily="34" charset="0"/>
                        </a:rPr>
                      </a:br>
                      <a:endParaRPr lang="en-US" sz="14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Important: </a:t>
                      </a:r>
                      <a:br>
                        <a:rPr lang="en-US" sz="1600" b="1" baseline="0" dirty="0">
                          <a:solidFill>
                            <a:srgbClr val="FFC000"/>
                          </a:solidFill>
                          <a:latin typeface="Arial" panose="020B0604020202020204" pitchFamily="34" charset="0"/>
                          <a:cs typeface="Arial" panose="020B0604020202020204" pitchFamily="34" charset="0"/>
                        </a:rPr>
                      </a:br>
                      <a:r>
                        <a:rPr lang="en-US" sz="1600" b="1" baseline="0" dirty="0">
                          <a:solidFill>
                            <a:srgbClr val="FFC000"/>
                          </a:solidFill>
                          <a:latin typeface="Arial" panose="020B0604020202020204" pitchFamily="34" charset="0"/>
                          <a:cs typeface="Arial" panose="020B0604020202020204" pitchFamily="34" charset="0"/>
                        </a:rPr>
                        <a:t>Check the template size</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24 tall x 48 wide</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42 tall x 84 wide</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36 tall x 72 wide</a:t>
                      </a:r>
                    </a:p>
                  </a:txBody>
                  <a:tcPr marL="182880" marT="137160">
                    <a:solidFill>
                      <a:srgbClr val="010101"/>
                    </a:solidFill>
                  </a:tcPr>
                </a:tc>
                <a:extLst>
                  <a:ext uri="{0D108BD9-81ED-4DB2-BD59-A6C34878D82A}">
                    <a16:rowId xmlns:a16="http://schemas.microsoft.com/office/drawing/2014/main" val="10008"/>
                  </a:ext>
                </a:extLst>
              </a:tr>
              <a:tr h="3052245">
                <a:tc>
                  <a:txBody>
                    <a:bodyPr/>
                    <a:lstStyle/>
                    <a:p>
                      <a:endParaRPr lang="en-US" sz="1400" dirty="0">
                        <a:solidFill>
                          <a:srgbClr val="1F3A4E"/>
                        </a:solidFill>
                      </a:endParaRPr>
                    </a:p>
                  </a:txBody>
                  <a:tcPr>
                    <a:blipFill rotWithShape="1">
                      <a:blip r:embed="rId3"/>
                      <a:stretch>
                        <a:fillRect/>
                      </a:stretch>
                    </a:blipFill>
                  </a:tcPr>
                </a:tc>
                <a:tc>
                  <a:txBody>
                    <a:bodyPr/>
                    <a:lstStyle/>
                    <a:p>
                      <a:pPr algn="l"/>
                      <a:r>
                        <a:rPr lang="en-US" sz="1600" b="1" baseline="0" dirty="0">
                          <a:solidFill>
                            <a:srgbClr val="FFC000"/>
                          </a:solidFill>
                          <a:latin typeface="Arial" panose="020B0604020202020204" pitchFamily="34" charset="0"/>
                          <a:cs typeface="Arial" panose="020B0604020202020204" pitchFamily="34" charset="0"/>
                        </a:rPr>
                        <a:t>How to </a:t>
                      </a:r>
                      <a:r>
                        <a:rPr lang="en-US" sz="2800" b="1" baseline="0" dirty="0">
                          <a:solidFill>
                            <a:srgbClr val="FFC000"/>
                          </a:solidFill>
                          <a:latin typeface="Arial" panose="020B0604020202020204" pitchFamily="34" charset="0"/>
                          <a:cs typeface="Arial" panose="020B0604020202020204" pitchFamily="34" charset="0"/>
                        </a:rPr>
                        <a:t>Zoom in </a:t>
                      </a:r>
                      <a:r>
                        <a:rPr lang="en-US" sz="1600" b="1" baseline="0" dirty="0">
                          <a:solidFill>
                            <a:srgbClr val="FFC000"/>
                          </a:solidFill>
                          <a:latin typeface="Arial" panose="020B0604020202020204" pitchFamily="34" charset="0"/>
                          <a:cs typeface="Arial" panose="020B0604020202020204" pitchFamily="34" charset="0"/>
                        </a:rPr>
                        <a:t>and </a:t>
                      </a:r>
                      <a:r>
                        <a:rPr lang="en-US" sz="1200" b="1" baseline="0" dirty="0">
                          <a:solidFill>
                            <a:srgbClr val="FFC000"/>
                          </a:solidFill>
                          <a:latin typeface="Arial" panose="020B0604020202020204" pitchFamily="34" charset="0"/>
                          <a:cs typeface="Arial" panose="020B0604020202020204" pitchFamily="34" charset="0"/>
                        </a:rPr>
                        <a:t>out</a:t>
                      </a:r>
                      <a:endParaRPr lang="en-US" sz="1600" b="1" baseline="0" dirty="0">
                        <a:solidFill>
                          <a:srgbClr val="FFC000"/>
                        </a:solidFill>
                        <a:latin typeface="Arial" panose="020B0604020202020204" pitchFamily="34" charset="0"/>
                        <a:cs typeface="Arial" panose="020B0604020202020204" pitchFamily="34" charset="0"/>
                      </a:endParaRPr>
                    </a:p>
                    <a:p>
                      <a:pPr algn="l"/>
                      <a:r>
                        <a:rPr lang="en-US" sz="14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1. </a:t>
                      </a:r>
                      <a:r>
                        <a:rPr lang="en-US" sz="14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2. </a:t>
                      </a:r>
                      <a:r>
                        <a:rPr lang="en-US" sz="14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447457">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Ruler and Guides</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2863446">
                <a:tc>
                  <a:txBody>
                    <a:bodyPr/>
                    <a:lstStyle/>
                    <a:p>
                      <a:endParaRPr lang="en-US" sz="1400" dirty="0">
                        <a:solidFill>
                          <a:srgbClr val="1F3A4E"/>
                        </a:solidFill>
                      </a:endParaRPr>
                    </a:p>
                  </a:txBody>
                  <a:tcPr>
                    <a:blipFill rotWithShape="1">
                      <a:blip r:embed="rId4"/>
                      <a:stretch>
                        <a:fillRect/>
                      </a:stretch>
                    </a:blipFill>
                  </a:tcPr>
                </a:tc>
                <a:tc>
                  <a:txBody>
                    <a:bodyPr/>
                    <a:lstStyle/>
                    <a:p>
                      <a:pPr marL="0" lvl="1" indent="0" algn="l" defTabSz="114300"/>
                      <a:r>
                        <a:rPr lang="en-US" sz="1600" b="1" baseline="0" dirty="0">
                          <a:solidFill>
                            <a:srgbClr val="FFC000"/>
                          </a:solidFill>
                          <a:latin typeface="Arial" panose="020B0604020202020204" pitchFamily="34" charset="0"/>
                          <a:cs typeface="Arial" panose="020B0604020202020204" pitchFamily="34" charset="0"/>
                        </a:rPr>
                        <a:t>Headers and text containers</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a:t>
                      </a:r>
                      <a:r>
                        <a:rPr lang="en-US" sz="1400" b="0" baseline="0" dirty="0">
                          <a:solidFill>
                            <a:schemeClr val="bg1"/>
                          </a:solidFill>
                          <a:latin typeface="Arial" panose="020B0604020202020204" pitchFamily="34" charset="0"/>
                          <a:cs typeface="Arial" panose="020B0604020202020204" pitchFamily="34" charset="0"/>
                        </a:rPr>
                        <a:t> </a:t>
                      </a:r>
                      <a:r>
                        <a:rPr lang="en-US" sz="14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a:t>
                      </a:r>
                      <a:r>
                        <a:rPr lang="en-US" sz="1400" b="0" baseline="0" dirty="0">
                          <a:solidFill>
                            <a:schemeClr val="bg1"/>
                          </a:solidFill>
                          <a:latin typeface="Arial" panose="020B0604020202020204" pitchFamily="34" charset="0"/>
                          <a:cs typeface="Arial" panose="020B0604020202020204" pitchFamily="34" charset="0"/>
                        </a:rPr>
                        <a:t> </a:t>
                      </a:r>
                      <a:r>
                        <a:rPr lang="en-US" sz="14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a:t>
                      </a:r>
                      <a:r>
                        <a:rPr lang="en-US" sz="1400" b="0" baseline="0" dirty="0">
                          <a:solidFill>
                            <a:schemeClr val="bg1"/>
                          </a:solidFill>
                          <a:latin typeface="Arial" panose="020B0604020202020204" pitchFamily="34" charset="0"/>
                          <a:cs typeface="Arial" panose="020B0604020202020204" pitchFamily="34" charset="0"/>
                        </a:rPr>
                        <a:t> </a:t>
                      </a:r>
                      <a:r>
                        <a:rPr lang="en-US" sz="14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2328517">
                <a:tc gridSpan="2">
                  <a:txBody>
                    <a:bodyPr/>
                    <a:lstStyle/>
                    <a:p>
                      <a:r>
                        <a:rPr lang="en-US" sz="1600" b="1" dirty="0">
                          <a:solidFill>
                            <a:srgbClr val="FFC000"/>
                          </a:solidFill>
                          <a:latin typeface="Arial" panose="020B0604020202020204" pitchFamily="34" charset="0"/>
                          <a:cs typeface="Arial" panose="020B0604020202020204" pitchFamily="34" charset="0"/>
                        </a:rPr>
                        <a:t>Adding content to the poster</a:t>
                      </a:r>
                    </a:p>
                    <a:p>
                      <a:r>
                        <a:rPr lang="en-US" sz="14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4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4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54185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356088">
                <a:tc gridSpan="2">
                  <a:txBody>
                    <a:bodyPr/>
                    <a:lstStyle/>
                    <a:p>
                      <a:endParaRPr lang="en-US" sz="14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89468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88482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4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6" name="Table 15">
            <a:extLst>
              <a:ext uri="{FF2B5EF4-FFF2-40B4-BE49-F238E27FC236}">
                <a16:creationId xmlns:a16="http://schemas.microsoft.com/office/drawing/2014/main" id="{3EA1CC77-A871-8F4C-84A1-F0963AACAD18}"/>
              </a:ext>
            </a:extLst>
          </p:cNvPr>
          <p:cNvGraphicFramePr>
            <a:graphicFrameLocks noGrp="1"/>
          </p:cNvGraphicFramePr>
          <p:nvPr userDrawn="1">
            <p:extLst>
              <p:ext uri="{D42A27DB-BD31-4B8C-83A1-F6EECF244321}">
                <p14:modId xmlns:p14="http://schemas.microsoft.com/office/powerpoint/2010/main" val="629938170"/>
              </p:ext>
            </p:extLst>
          </p:nvPr>
        </p:nvGraphicFramePr>
        <p:xfrm>
          <a:off x="44086271" y="0"/>
          <a:ext cx="6103334" cy="22286349"/>
        </p:xfrm>
        <a:graphic>
          <a:graphicData uri="http://schemas.openxmlformats.org/drawingml/2006/table">
            <a:tbl>
              <a:tblPr firstRow="1" bandRow="1">
                <a:tableStyleId>{5C22544A-7EE6-4342-B048-85BDC9FD1C3A}</a:tableStyleId>
              </a:tblPr>
              <a:tblGrid>
                <a:gridCol w="2906147">
                  <a:extLst>
                    <a:ext uri="{9D8B030D-6E8A-4147-A177-3AD203B41FA5}">
                      <a16:colId xmlns:a16="http://schemas.microsoft.com/office/drawing/2014/main" val="20000"/>
                    </a:ext>
                  </a:extLst>
                </a:gridCol>
                <a:gridCol w="208280">
                  <a:extLst>
                    <a:ext uri="{9D8B030D-6E8A-4147-A177-3AD203B41FA5}">
                      <a16:colId xmlns:a16="http://schemas.microsoft.com/office/drawing/2014/main" val="764104496"/>
                    </a:ext>
                  </a:extLst>
                </a:gridCol>
                <a:gridCol w="2988907">
                  <a:extLst>
                    <a:ext uri="{9D8B030D-6E8A-4147-A177-3AD203B41FA5}">
                      <a16:colId xmlns:a16="http://schemas.microsoft.com/office/drawing/2014/main" val="4164475170"/>
                    </a:ext>
                  </a:extLst>
                </a:gridCol>
              </a:tblGrid>
              <a:tr h="867566">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800" b="0" spc="600" dirty="0">
                          <a:solidFill>
                            <a:srgbClr val="1F3A4E"/>
                          </a:solidFill>
                          <a:latin typeface="Arial Black" panose="020B0A04020102020204" pitchFamily="34" charset="0"/>
                        </a:rPr>
                        <a:t>QUICK START GUIDE</a:t>
                      </a:r>
                      <a:br>
                        <a:rPr lang="en-US" sz="2800" b="0" spc="600" dirty="0">
                          <a:solidFill>
                            <a:srgbClr val="1F3A4E"/>
                          </a:solidFill>
                          <a:latin typeface="Arial Black" panose="020B0A04020102020204" pitchFamily="34" charset="0"/>
                        </a:rPr>
                      </a:br>
                      <a:r>
                        <a:rPr lang="en-US" sz="2000" b="1" spc="0" dirty="0">
                          <a:solidFill>
                            <a:srgbClr val="FF0000"/>
                          </a:solidFill>
                          <a:latin typeface="Trebuchet MS" pitchFamily="34" charset="0"/>
                        </a:rPr>
                        <a:t>(THIS SIDEBAR WILL NOT PRINT)</a:t>
                      </a:r>
                      <a:endParaRPr lang="en-US" sz="28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929866">
                <a:tc gridSpan="3">
                  <a:txBody>
                    <a:bodyPr/>
                    <a:lstStyle/>
                    <a:p>
                      <a:pPr algn="l"/>
                      <a:r>
                        <a:rPr lang="en-US" sz="1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6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6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600" dirty="0">
                        <a:solidFill>
                          <a:srgbClr val="FFC000"/>
                        </a:solidFill>
                      </a:endParaRPr>
                    </a:p>
                    <a:p>
                      <a:pPr marL="0" indent="0" algn="l" defTabSz="114300"/>
                      <a:endParaRPr lang="en-US" sz="16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6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6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6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701888">
                <a:tc gridSpan="3">
                  <a:txBody>
                    <a:bodyPr/>
                    <a:lstStyle/>
                    <a:p>
                      <a:r>
                        <a:rPr lang="en-US" sz="1800" b="1" dirty="0">
                          <a:solidFill>
                            <a:srgbClr val="FFC000"/>
                          </a:solidFill>
                          <a:latin typeface="Arial" panose="020B0604020202020204" pitchFamily="34" charset="0"/>
                          <a:cs typeface="Arial" panose="020B0604020202020204" pitchFamily="34" charset="0"/>
                        </a:rPr>
                        <a:t>How to change the column layout configuration</a:t>
                      </a:r>
                    </a:p>
                    <a:p>
                      <a:r>
                        <a:rPr lang="en-US" sz="16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600" dirty="0">
                          <a:solidFill>
                            <a:srgbClr val="D9D9D9"/>
                          </a:solidFill>
                          <a:latin typeface="Arial" panose="020B0604020202020204" pitchFamily="34" charset="0"/>
                          <a:cs typeface="Arial" panose="020B0604020202020204" pitchFamily="34" charset="0"/>
                        </a:rPr>
                        <a:t>You can see a tutorial here: </a:t>
                      </a:r>
                      <a:r>
                        <a:rPr lang="en-US" sz="1600" u="sng" dirty="0">
                          <a:solidFill>
                            <a:srgbClr val="FFC000"/>
                          </a:solidFill>
                          <a:latin typeface="Arial" panose="020B0604020202020204" pitchFamily="34" charset="0"/>
                          <a:cs typeface="Arial" panose="020B0604020202020204" pitchFamily="34" charset="0"/>
                        </a:rPr>
                        <a:t>https://</a:t>
                      </a:r>
                      <a:r>
                        <a:rPr lang="en-US" sz="1600" u="sng" dirty="0" err="1">
                          <a:solidFill>
                            <a:srgbClr val="FFC000"/>
                          </a:solidFill>
                          <a:latin typeface="Arial" panose="020B0604020202020204" pitchFamily="34" charset="0"/>
                          <a:cs typeface="Arial" panose="020B0604020202020204" pitchFamily="34" charset="0"/>
                        </a:rPr>
                        <a:t>www.posterpresentations.com</a:t>
                      </a:r>
                      <a:r>
                        <a:rPr lang="en-US" sz="1600" u="sng" dirty="0">
                          <a:solidFill>
                            <a:srgbClr val="FFC000"/>
                          </a:solidFill>
                          <a:latin typeface="Arial" panose="020B0604020202020204" pitchFamily="34" charset="0"/>
                          <a:cs typeface="Arial" panose="020B0604020202020204" pitchFamily="34" charset="0"/>
                        </a:rPr>
                        <a:t>/how-to-change-the-column-</a:t>
                      </a:r>
                      <a:r>
                        <a:rPr lang="en-US" sz="1600" u="sng" dirty="0" err="1">
                          <a:solidFill>
                            <a:srgbClr val="FFC000"/>
                          </a:solidFill>
                          <a:latin typeface="Arial" panose="020B0604020202020204" pitchFamily="34" charset="0"/>
                          <a:cs typeface="Arial" panose="020B0604020202020204" pitchFamily="34" charset="0"/>
                        </a:rPr>
                        <a:t>configuration.html</a:t>
                      </a:r>
                      <a:endParaRPr lang="en-US" sz="40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1464849">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panose="020B0604020202020204" pitchFamily="34" charset="0"/>
                          <a:cs typeface="Arial" panose="020B0604020202020204" pitchFamily="34" charset="0"/>
                        </a:rPr>
                        <a:t>The Quick Start</a:t>
                      </a:r>
                      <a:r>
                        <a:rPr lang="en-US" sz="1600" baseline="0" noProof="0" dirty="0">
                          <a:solidFill>
                            <a:srgbClr val="D9D9D9"/>
                          </a:solidFill>
                          <a:latin typeface="Arial" panose="020B0604020202020204" pitchFamily="34" charset="0"/>
                          <a:cs typeface="Arial" panose="020B0604020202020204" pitchFamily="34" charset="0"/>
                        </a:rPr>
                        <a:t> Guides</a:t>
                      </a:r>
                      <a:r>
                        <a:rPr lang="en-US" sz="1600" noProof="0" dirty="0">
                          <a:solidFill>
                            <a:srgbClr val="D9D9D9"/>
                          </a:solidFill>
                          <a:latin typeface="Arial" panose="020B0604020202020204" pitchFamily="34" charset="0"/>
                          <a:cs typeface="Arial" panose="020B0604020202020204" pitchFamily="34" charset="0"/>
                        </a:rPr>
                        <a:t> </a:t>
                      </a:r>
                      <a:r>
                        <a:rPr lang="en-US" sz="1600" u="sng" noProof="0" dirty="0">
                          <a:solidFill>
                            <a:srgbClr val="D9D9D9"/>
                          </a:solidFill>
                          <a:latin typeface="Arial" panose="020B0604020202020204" pitchFamily="34" charset="0"/>
                          <a:cs typeface="Arial" panose="020B0604020202020204" pitchFamily="34" charset="0"/>
                        </a:rPr>
                        <a:t>are outside the template’s printable area</a:t>
                      </a:r>
                      <a:r>
                        <a:rPr lang="en-US" sz="1600" noProof="0" dirty="0">
                          <a:solidFill>
                            <a:srgbClr val="D9D9D9"/>
                          </a:solidFill>
                          <a:latin typeface="Arial" panose="020B0604020202020204" pitchFamily="34" charset="0"/>
                          <a:cs typeface="Arial" panose="020B0604020202020204" pitchFamily="34" charset="0"/>
                        </a:rPr>
                        <a:t> and they will not be on the printed poster</a:t>
                      </a:r>
                      <a:r>
                        <a:rPr lang="en-US" sz="16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aseline="0" noProof="0" dirty="0">
                          <a:solidFill>
                            <a:srgbClr val="D9D9D9"/>
                          </a:solidFill>
                          <a:latin typeface="Arial" panose="020B0604020202020204" pitchFamily="34" charset="0"/>
                          <a:cs typeface="Arial" panose="020B0604020202020204" pitchFamily="34" charset="0"/>
                        </a:rPr>
                        <a:t>To hide the guides click on the </a:t>
                      </a:r>
                      <a:r>
                        <a:rPr lang="en-US" sz="1600" b="1" baseline="0" noProof="0" dirty="0">
                          <a:solidFill>
                            <a:srgbClr val="D9D9D9"/>
                          </a:solidFill>
                          <a:latin typeface="Arial" panose="020B0604020202020204" pitchFamily="34" charset="0"/>
                          <a:cs typeface="Arial" panose="020B0604020202020204" pitchFamily="34" charset="0"/>
                        </a:rPr>
                        <a:t>Home</a:t>
                      </a:r>
                      <a:r>
                        <a:rPr lang="en-US" sz="16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600" b="1" baseline="0" noProof="0" dirty="0">
                          <a:solidFill>
                            <a:srgbClr val="D9D9D9"/>
                          </a:solidFill>
                          <a:latin typeface="Arial" panose="020B0604020202020204" pitchFamily="34" charset="0"/>
                          <a:cs typeface="Arial" panose="020B0604020202020204" pitchFamily="34" charset="0"/>
                        </a:rPr>
                        <a:t>Layout</a:t>
                      </a:r>
                      <a:r>
                        <a:rPr lang="en-US" sz="16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600" b="1" baseline="0" noProof="0" dirty="0">
                          <a:solidFill>
                            <a:srgbClr val="D9D9D9"/>
                          </a:solidFill>
                          <a:latin typeface="Arial" panose="020B0604020202020204" pitchFamily="34" charset="0"/>
                          <a:cs typeface="Arial" panose="020B0604020202020204" pitchFamily="34" charset="0"/>
                        </a:rPr>
                        <a:t>Without Guides </a:t>
                      </a:r>
                      <a:r>
                        <a:rPr lang="en-US" sz="1600" b="0" baseline="0" noProof="0" dirty="0">
                          <a:solidFill>
                            <a:srgbClr val="D9D9D9"/>
                          </a:solidFill>
                          <a:latin typeface="Arial" panose="020B0604020202020204" pitchFamily="34" charset="0"/>
                          <a:cs typeface="Arial" panose="020B0604020202020204" pitchFamily="34" charset="0"/>
                        </a:rPr>
                        <a:t>layout</a:t>
                      </a:r>
                      <a:r>
                        <a:rPr lang="en-US" sz="1600" baseline="0" noProof="0" dirty="0">
                          <a:solidFill>
                            <a:srgbClr val="D9D9D9"/>
                          </a:solidFill>
                          <a:latin typeface="Arial" panose="020B0604020202020204" pitchFamily="34" charset="0"/>
                          <a:cs typeface="Arial" panose="020B0604020202020204" pitchFamily="34" charset="0"/>
                        </a:rPr>
                        <a:t>.</a:t>
                      </a:r>
                      <a:endParaRPr lang="en-US" sz="16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3206966">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4037654">
                <a:tc>
                  <a:txBody>
                    <a:bodyPr/>
                    <a:lstStyle/>
                    <a:p>
                      <a:pPr rtl="0"/>
                      <a:r>
                        <a:rPr lang="en-US" sz="1800" b="1" dirty="0">
                          <a:solidFill>
                            <a:srgbClr val="FFC000"/>
                          </a:solidFill>
                          <a:latin typeface="Arial" panose="020B0604020202020204" pitchFamily="34" charset="0"/>
                          <a:cs typeface="Arial" panose="020B0604020202020204" pitchFamily="34" charset="0"/>
                        </a:rPr>
                        <a:t>How to</a:t>
                      </a:r>
                      <a:r>
                        <a:rPr lang="en-US" sz="1800" b="1" baseline="0" dirty="0">
                          <a:solidFill>
                            <a:srgbClr val="FFC000"/>
                          </a:solidFill>
                          <a:latin typeface="Arial" panose="020B0604020202020204" pitchFamily="34" charset="0"/>
                          <a:cs typeface="Arial" panose="020B0604020202020204" pitchFamily="34" charset="0"/>
                        </a:rPr>
                        <a:t> preview your poster prior to printing</a:t>
                      </a:r>
                      <a:endParaRPr lang="en-US" sz="1800" b="1" dirty="0">
                        <a:solidFill>
                          <a:srgbClr val="FFC000"/>
                        </a:solidFill>
                        <a:latin typeface="Arial" panose="020B0604020202020204" pitchFamily="34" charset="0"/>
                        <a:cs typeface="Arial" panose="020B0604020202020204" pitchFamily="34" charset="0"/>
                      </a:endParaRPr>
                    </a:p>
                    <a:p>
                      <a:pPr rtl="0"/>
                      <a:r>
                        <a:rPr lang="en-US" sz="1600" dirty="0">
                          <a:solidFill>
                            <a:srgbClr val="D9D9D9"/>
                          </a:solidFill>
                          <a:latin typeface="Arial" panose="020B0604020202020204" pitchFamily="34" charset="0"/>
                          <a:cs typeface="Arial" panose="020B0604020202020204" pitchFamily="34" charset="0"/>
                        </a:rPr>
                        <a:t>You can preview your poster at any time by pressing the </a:t>
                      </a:r>
                      <a:r>
                        <a:rPr lang="en-US" sz="1600" dirty="0">
                          <a:solidFill>
                            <a:srgbClr val="FFC000"/>
                          </a:solidFill>
                          <a:latin typeface="Arial" panose="020B0604020202020204" pitchFamily="34" charset="0"/>
                          <a:cs typeface="Arial" panose="020B0604020202020204" pitchFamily="34" charset="0"/>
                        </a:rPr>
                        <a:t>F5 key</a:t>
                      </a:r>
                      <a:r>
                        <a:rPr lang="en-US" sz="16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600" dirty="0">
                          <a:solidFill>
                            <a:srgbClr val="FFC000"/>
                          </a:solidFill>
                          <a:latin typeface="Arial" panose="020B0604020202020204" pitchFamily="34" charset="0"/>
                          <a:cs typeface="Arial" panose="020B0604020202020204" pitchFamily="34" charset="0"/>
                        </a:rPr>
                        <a:t>ESC key </a:t>
                      </a:r>
                      <a:r>
                        <a:rPr lang="en-US" sz="16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8000" b="1" dirty="0">
                          <a:solidFill>
                            <a:srgbClr val="D9D9D9"/>
                          </a:solidFill>
                          <a:latin typeface="Arial" panose="020B0604020202020204" pitchFamily="34" charset="0"/>
                          <a:cs typeface="Arial" panose="020B0604020202020204" pitchFamily="34" charset="0"/>
                        </a:rPr>
                        <a:t>F5</a:t>
                      </a:r>
                      <a:r>
                        <a:rPr lang="en-US" sz="1600" baseline="0" dirty="0">
                          <a:solidFill>
                            <a:srgbClr val="D9D9D9"/>
                          </a:solidFill>
                          <a:latin typeface="Arial" panose="020B0604020202020204" pitchFamily="34" charset="0"/>
                          <a:cs typeface="Arial" panose="020B0604020202020204" pitchFamily="34" charset="0"/>
                        </a:rPr>
                        <a:t> </a:t>
                      </a:r>
                      <a:endParaRPr lang="en-US" sz="16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3874745">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When you are ready to have your poster printed go online to </a:t>
                      </a:r>
                      <a:r>
                        <a:rPr lang="en-US" sz="1600" noProof="0" dirty="0" err="1">
                          <a:solidFill>
                            <a:srgbClr val="FFC000"/>
                          </a:solidFill>
                          <a:latin typeface="Arial"/>
                          <a:cs typeface="Arial"/>
                        </a:rPr>
                        <a:t>PosterPresentations.com</a:t>
                      </a:r>
                      <a:r>
                        <a:rPr lang="en-US" sz="1600" noProof="0" dirty="0">
                          <a:solidFill>
                            <a:srgbClr val="D9D9D9"/>
                          </a:solidFill>
                          <a:latin typeface="Arial"/>
                          <a:cs typeface="Arial"/>
                        </a:rPr>
                        <a:t> and click on the "</a:t>
                      </a:r>
                      <a:r>
                        <a:rPr lang="en-US" sz="1600" noProof="0" dirty="0">
                          <a:solidFill>
                            <a:srgbClr val="FFC000"/>
                          </a:solidFill>
                          <a:latin typeface="Arial"/>
                          <a:cs typeface="Arial"/>
                        </a:rPr>
                        <a:t>Order Your Poster</a:t>
                      </a:r>
                      <a:r>
                        <a:rPr lang="en-US" sz="16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600" noProof="0" dirty="0">
                          <a:solidFill>
                            <a:srgbClr val="D9D9D9"/>
                          </a:solidFill>
                          <a:latin typeface="Arial"/>
                          <a:cs typeface="Arial"/>
                        </a:rPr>
                      </a:br>
                      <a:r>
                        <a:rPr lang="en-US" sz="1600" noProof="0" dirty="0">
                          <a:solidFill>
                            <a:srgbClr val="D9D9D9"/>
                          </a:solidFill>
                          <a:latin typeface="Arial"/>
                          <a:cs typeface="Arial"/>
                        </a:rPr>
                        <a:t>Go to </a:t>
                      </a:r>
                      <a:r>
                        <a:rPr lang="en-US" sz="1600" noProof="0" dirty="0" err="1">
                          <a:solidFill>
                            <a:srgbClr val="FFC000"/>
                          </a:solidFill>
                          <a:latin typeface="Arial"/>
                          <a:cs typeface="Arial"/>
                        </a:rPr>
                        <a:t>PosterPresentations.com</a:t>
                      </a:r>
                      <a:r>
                        <a:rPr lang="en-US" sz="16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913821">
                <a:tc gridSpan="3">
                  <a:txBody>
                    <a:bodyPr/>
                    <a:lstStyle/>
                    <a:p>
                      <a:endParaRPr lang="en-US" sz="16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242160">
                <a:tc gridSpan="2">
                  <a:txBody>
                    <a:bodyPr/>
                    <a:lstStyle/>
                    <a:p>
                      <a:pPr>
                        <a:lnSpc>
                          <a:spcPts val="2600"/>
                        </a:lnSpc>
                      </a:pPr>
                      <a:r>
                        <a:rPr lang="en-US" sz="1400" dirty="0">
                          <a:solidFill>
                            <a:schemeClr val="bg1">
                              <a:lumMod val="85000"/>
                            </a:schemeClr>
                          </a:solidFill>
                          <a:latin typeface="Arial"/>
                          <a:cs typeface="Arial"/>
                        </a:rPr>
                        <a:t>© 2019</a:t>
                      </a:r>
                      <a:r>
                        <a:rPr lang="en-US" sz="1400" baseline="0" dirty="0">
                          <a:solidFill>
                            <a:schemeClr val="bg1">
                              <a:lumMod val="85000"/>
                            </a:schemeClr>
                          </a:solidFill>
                          <a:latin typeface="Arial"/>
                          <a:cs typeface="Arial"/>
                        </a:rPr>
                        <a:t> </a:t>
                      </a:r>
                      <a:r>
                        <a:rPr lang="en-US" sz="1400" dirty="0" err="1">
                          <a:solidFill>
                            <a:schemeClr val="bg1">
                              <a:lumMod val="85000"/>
                            </a:schemeClr>
                          </a:solidFill>
                          <a:latin typeface="Arial"/>
                          <a:cs typeface="Arial"/>
                        </a:rPr>
                        <a:t>PosterPresentations.com</a:t>
                      </a:r>
                      <a:br>
                        <a:rPr lang="en-US" sz="1400" dirty="0">
                          <a:solidFill>
                            <a:schemeClr val="bg1">
                              <a:lumMod val="85000"/>
                            </a:schemeClr>
                          </a:solidFill>
                          <a:latin typeface="Arial"/>
                          <a:cs typeface="Arial"/>
                        </a:rPr>
                      </a:br>
                      <a:r>
                        <a:rPr lang="en-US" sz="1400" dirty="0">
                          <a:solidFill>
                            <a:schemeClr val="bg1">
                              <a:lumMod val="85000"/>
                            </a:schemeClr>
                          </a:solidFill>
                          <a:latin typeface="Arial"/>
                          <a:cs typeface="Arial"/>
                        </a:rPr>
                        <a:t>2117 Fourth Street ,</a:t>
                      </a:r>
                      <a:r>
                        <a:rPr lang="en-US" sz="1400" baseline="0" dirty="0">
                          <a:solidFill>
                            <a:schemeClr val="bg1">
                              <a:lumMod val="85000"/>
                            </a:schemeClr>
                          </a:solidFill>
                          <a:latin typeface="Arial"/>
                          <a:cs typeface="Arial"/>
                        </a:rPr>
                        <a:t> STE C        </a:t>
                      </a:r>
                    </a:p>
                    <a:p>
                      <a:pPr>
                        <a:lnSpc>
                          <a:spcPts val="2600"/>
                        </a:lnSpc>
                      </a:pPr>
                      <a:r>
                        <a:rPr lang="en-US" sz="1400" baseline="0" dirty="0">
                          <a:solidFill>
                            <a:schemeClr val="bg1">
                              <a:lumMod val="85000"/>
                            </a:schemeClr>
                          </a:solidFill>
                          <a:latin typeface="Arial"/>
                          <a:cs typeface="Arial"/>
                        </a:rPr>
                        <a:t>Berkeley CA 94710 USA</a:t>
                      </a:r>
                      <a:endParaRPr lang="en-US" sz="14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600" b="1" dirty="0">
                          <a:solidFill>
                            <a:srgbClr val="D0D0D0"/>
                          </a:solidFill>
                          <a:latin typeface="Arial"/>
                          <a:cs typeface="Arial"/>
                        </a:rPr>
                        <a:t>For complete tutorials</a:t>
                      </a:r>
                      <a:r>
                        <a:rPr lang="en-US" sz="16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FFC000"/>
                          </a:solidFill>
                          <a:latin typeface="Arial"/>
                          <a:cs typeface="Arial"/>
                        </a:rPr>
                        <a:t>https://</a:t>
                      </a:r>
                      <a:r>
                        <a:rPr lang="en-US" sz="1200" b="1" dirty="0" err="1">
                          <a:solidFill>
                            <a:srgbClr val="FFC000"/>
                          </a:solidFill>
                          <a:latin typeface="Arial"/>
                          <a:cs typeface="Arial"/>
                        </a:rPr>
                        <a:t>www.posterpresentations.com</a:t>
                      </a:r>
                      <a:r>
                        <a:rPr lang="en-US" sz="1200" b="1" dirty="0">
                          <a:solidFill>
                            <a:srgbClr val="FFC000"/>
                          </a:solidFill>
                          <a:latin typeface="Arial"/>
                          <a:cs typeface="Arial"/>
                        </a:rPr>
                        <a:t>/</a:t>
                      </a:r>
                      <a:r>
                        <a:rPr lang="en-US" sz="1200" b="1" dirty="0" err="1">
                          <a:solidFill>
                            <a:srgbClr val="FFC000"/>
                          </a:solidFill>
                          <a:latin typeface="Arial"/>
                          <a:cs typeface="Arial"/>
                        </a:rPr>
                        <a:t>helpdesk.html</a:t>
                      </a:r>
                      <a:endParaRPr lang="en-US" sz="8800"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2925860" rtl="0" eaLnBrk="1" latinLnBrk="0" hangingPunct="1">
        <a:spcBef>
          <a:spcPct val="0"/>
        </a:spcBef>
        <a:buNone/>
        <a:defRPr sz="5867" kern="1200">
          <a:solidFill>
            <a:schemeClr val="bg1"/>
          </a:solidFill>
          <a:latin typeface="Trebuchet MS" pitchFamily="34" charset="0"/>
          <a:ea typeface="+mj-ea"/>
          <a:cs typeface="+mj-cs"/>
        </a:defRPr>
      </a:lvl1pPr>
    </p:titleStyle>
    <p:bodyStyle>
      <a:lvl1pPr marL="507987" indent="-507987" algn="l" defTabSz="2925860" rtl="0" eaLnBrk="1" latinLnBrk="0" hangingPunct="1">
        <a:spcBef>
          <a:spcPct val="20000"/>
        </a:spcBef>
        <a:buFont typeface="Arial" pitchFamily="34" charset="0"/>
        <a:buChar char="•"/>
        <a:tabLst/>
        <a:defRPr sz="3200" kern="1200">
          <a:solidFill>
            <a:schemeClr val="tx1"/>
          </a:solidFill>
          <a:latin typeface="+mn-lt"/>
          <a:ea typeface="+mn-ea"/>
          <a:cs typeface="+mn-cs"/>
        </a:defRPr>
      </a:lvl1pPr>
      <a:lvl2pPr marL="507987" indent="-507987" algn="l" defTabSz="2925860" rtl="0" eaLnBrk="1" latinLnBrk="0" hangingPunct="1">
        <a:spcBef>
          <a:spcPct val="20000"/>
        </a:spcBef>
        <a:buFont typeface="Arial" pitchFamily="34" charset="0"/>
        <a:buChar char="–"/>
        <a:tabLst/>
        <a:defRPr sz="2667" kern="1200">
          <a:solidFill>
            <a:schemeClr val="tx1"/>
          </a:solidFill>
          <a:latin typeface="+mn-lt"/>
          <a:ea typeface="+mn-ea"/>
          <a:cs typeface="+mn-cs"/>
        </a:defRPr>
      </a:lvl2pPr>
      <a:lvl3pPr marL="507987" indent="-507987" algn="l" defTabSz="2925860" rtl="0" eaLnBrk="1" latinLnBrk="0" hangingPunct="1">
        <a:spcBef>
          <a:spcPct val="20000"/>
        </a:spcBef>
        <a:buFont typeface="Arial" pitchFamily="34" charset="0"/>
        <a:buChar char="•"/>
        <a:tabLst/>
        <a:defRPr sz="2133" kern="1200">
          <a:solidFill>
            <a:schemeClr val="tx1"/>
          </a:solidFill>
          <a:latin typeface="+mn-lt"/>
          <a:ea typeface="+mn-ea"/>
          <a:cs typeface="+mn-cs"/>
        </a:defRPr>
      </a:lvl3pPr>
      <a:lvl4pPr marL="507987" indent="-507987" algn="l" defTabSz="2925860" rtl="0" eaLnBrk="1" latinLnBrk="0" hangingPunct="1">
        <a:spcBef>
          <a:spcPct val="20000"/>
        </a:spcBef>
        <a:buFont typeface="Arial" pitchFamily="34" charset="0"/>
        <a:buChar char="–"/>
        <a:tabLst/>
        <a:defRPr sz="1600" kern="1200">
          <a:solidFill>
            <a:schemeClr val="tx1"/>
          </a:solidFill>
          <a:latin typeface="+mn-lt"/>
          <a:ea typeface="+mn-ea"/>
          <a:cs typeface="+mn-cs"/>
        </a:defRPr>
      </a:lvl4pPr>
      <a:lvl5pPr marL="507987" indent="-507987" algn="l" defTabSz="2925860" rtl="0" eaLnBrk="1" latinLnBrk="0" hangingPunct="1">
        <a:spcBef>
          <a:spcPct val="20000"/>
        </a:spcBef>
        <a:buFont typeface="Arial" pitchFamily="34" charset="0"/>
        <a:buChar char="»"/>
        <a:tabLst/>
        <a:defRPr sz="1600" kern="1200">
          <a:solidFill>
            <a:schemeClr val="tx1"/>
          </a:solidFill>
          <a:latin typeface="+mn-lt"/>
          <a:ea typeface="+mn-ea"/>
          <a:cs typeface="+mn-cs"/>
        </a:defRPr>
      </a:lvl5pPr>
      <a:lvl6pPr marL="8046118" indent="-731466" algn="l" defTabSz="2925860" rtl="0" eaLnBrk="1" latinLnBrk="0" hangingPunct="1">
        <a:spcBef>
          <a:spcPct val="20000"/>
        </a:spcBef>
        <a:buFont typeface="Arial" pitchFamily="34" charset="0"/>
        <a:buChar char="•"/>
        <a:defRPr sz="6400" kern="1200">
          <a:solidFill>
            <a:schemeClr val="tx1"/>
          </a:solidFill>
          <a:latin typeface="+mn-lt"/>
          <a:ea typeface="+mn-ea"/>
          <a:cs typeface="+mn-cs"/>
        </a:defRPr>
      </a:lvl6pPr>
      <a:lvl7pPr marL="9509046" indent="-731466" algn="l" defTabSz="2925860" rtl="0" eaLnBrk="1" latinLnBrk="0" hangingPunct="1">
        <a:spcBef>
          <a:spcPct val="20000"/>
        </a:spcBef>
        <a:buFont typeface="Arial" pitchFamily="34" charset="0"/>
        <a:buChar char="•"/>
        <a:defRPr sz="6400" kern="1200">
          <a:solidFill>
            <a:schemeClr val="tx1"/>
          </a:solidFill>
          <a:latin typeface="+mn-lt"/>
          <a:ea typeface="+mn-ea"/>
          <a:cs typeface="+mn-cs"/>
        </a:defRPr>
      </a:lvl7pPr>
      <a:lvl8pPr marL="10971978" indent="-731466" algn="l" defTabSz="2925860" rtl="0" eaLnBrk="1" latinLnBrk="0" hangingPunct="1">
        <a:spcBef>
          <a:spcPct val="20000"/>
        </a:spcBef>
        <a:buFont typeface="Arial" pitchFamily="34" charset="0"/>
        <a:buChar char="•"/>
        <a:defRPr sz="6400" kern="1200">
          <a:solidFill>
            <a:schemeClr val="tx1"/>
          </a:solidFill>
          <a:latin typeface="+mn-lt"/>
          <a:ea typeface="+mn-ea"/>
          <a:cs typeface="+mn-cs"/>
        </a:defRPr>
      </a:lvl8pPr>
      <a:lvl9pPr marL="12434908" indent="-731466" algn="l" defTabSz="2925860" rtl="0" eaLnBrk="1" latinLnBrk="0" hangingPunct="1">
        <a:spcBef>
          <a:spcPct val="20000"/>
        </a:spcBef>
        <a:buFont typeface="Arial" pitchFamily="34" charset="0"/>
        <a:buChar char="•"/>
        <a:defRPr sz="6400" kern="1200">
          <a:solidFill>
            <a:schemeClr val="tx1"/>
          </a:solidFill>
          <a:latin typeface="+mn-lt"/>
          <a:ea typeface="+mn-ea"/>
          <a:cs typeface="+mn-cs"/>
        </a:defRPr>
      </a:lvl9pPr>
    </p:bodyStyle>
    <p:otherStyle>
      <a:defPPr>
        <a:defRPr lang="en-US"/>
      </a:defPPr>
      <a:lvl1pPr marL="0" algn="l" defTabSz="2925860" rtl="0" eaLnBrk="1" latinLnBrk="0" hangingPunct="1">
        <a:defRPr sz="5733" kern="1200">
          <a:solidFill>
            <a:schemeClr val="tx1"/>
          </a:solidFill>
          <a:latin typeface="+mn-lt"/>
          <a:ea typeface="+mn-ea"/>
          <a:cs typeface="+mn-cs"/>
        </a:defRPr>
      </a:lvl1pPr>
      <a:lvl2pPr marL="1462931" algn="l" defTabSz="2925860" rtl="0" eaLnBrk="1" latinLnBrk="0" hangingPunct="1">
        <a:defRPr sz="5733" kern="1200">
          <a:solidFill>
            <a:schemeClr val="tx1"/>
          </a:solidFill>
          <a:latin typeface="+mn-lt"/>
          <a:ea typeface="+mn-ea"/>
          <a:cs typeface="+mn-cs"/>
        </a:defRPr>
      </a:lvl2pPr>
      <a:lvl3pPr marL="2925860" algn="l" defTabSz="2925860" rtl="0" eaLnBrk="1" latinLnBrk="0" hangingPunct="1">
        <a:defRPr sz="5733" kern="1200">
          <a:solidFill>
            <a:schemeClr val="tx1"/>
          </a:solidFill>
          <a:latin typeface="+mn-lt"/>
          <a:ea typeface="+mn-ea"/>
          <a:cs typeface="+mn-cs"/>
        </a:defRPr>
      </a:lvl3pPr>
      <a:lvl4pPr marL="4388792" algn="l" defTabSz="2925860" rtl="0" eaLnBrk="1" latinLnBrk="0" hangingPunct="1">
        <a:defRPr sz="5733" kern="1200">
          <a:solidFill>
            <a:schemeClr val="tx1"/>
          </a:solidFill>
          <a:latin typeface="+mn-lt"/>
          <a:ea typeface="+mn-ea"/>
          <a:cs typeface="+mn-cs"/>
        </a:defRPr>
      </a:lvl4pPr>
      <a:lvl5pPr marL="5851722" algn="l" defTabSz="2925860" rtl="0" eaLnBrk="1" latinLnBrk="0" hangingPunct="1">
        <a:defRPr sz="5733" kern="1200">
          <a:solidFill>
            <a:schemeClr val="tx1"/>
          </a:solidFill>
          <a:latin typeface="+mn-lt"/>
          <a:ea typeface="+mn-ea"/>
          <a:cs typeface="+mn-cs"/>
        </a:defRPr>
      </a:lvl5pPr>
      <a:lvl6pPr marL="7314652" algn="l" defTabSz="2925860" rtl="0" eaLnBrk="1" latinLnBrk="0" hangingPunct="1">
        <a:defRPr sz="5733" kern="1200">
          <a:solidFill>
            <a:schemeClr val="tx1"/>
          </a:solidFill>
          <a:latin typeface="+mn-lt"/>
          <a:ea typeface="+mn-ea"/>
          <a:cs typeface="+mn-cs"/>
        </a:defRPr>
      </a:lvl6pPr>
      <a:lvl7pPr marL="8777583" algn="l" defTabSz="2925860" rtl="0" eaLnBrk="1" latinLnBrk="0" hangingPunct="1">
        <a:defRPr sz="5733" kern="1200">
          <a:solidFill>
            <a:schemeClr val="tx1"/>
          </a:solidFill>
          <a:latin typeface="+mn-lt"/>
          <a:ea typeface="+mn-ea"/>
          <a:cs typeface="+mn-cs"/>
        </a:defRPr>
      </a:lvl7pPr>
      <a:lvl8pPr marL="10240512" algn="l" defTabSz="2925860" rtl="0" eaLnBrk="1" latinLnBrk="0" hangingPunct="1">
        <a:defRPr sz="5733" kern="1200">
          <a:solidFill>
            <a:schemeClr val="tx1"/>
          </a:solidFill>
          <a:latin typeface="+mn-lt"/>
          <a:ea typeface="+mn-ea"/>
          <a:cs typeface="+mn-cs"/>
        </a:defRPr>
      </a:lvl8pPr>
      <a:lvl9pPr marL="11703443" algn="l" defTabSz="2925860" rtl="0" eaLnBrk="1" latinLnBrk="0" hangingPunct="1">
        <a:defRPr sz="573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20000"/>
                <a:lumOff val="80000"/>
              </a:schemeClr>
            </a:gs>
            <a:gs pos="99000">
              <a:schemeClr val="accent1">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10" name="Rectangle 36">
            <a:extLst>
              <a:ext uri="{FF2B5EF4-FFF2-40B4-BE49-F238E27FC236}">
                <a16:creationId xmlns:a16="http://schemas.microsoft.com/office/drawing/2014/main" id="{B82F2237-BAB6-704C-82F3-FA64CC22DF29}"/>
              </a:ext>
            </a:extLst>
          </p:cNvPr>
          <p:cNvSpPr>
            <a:spLocks noChangeArrowheads="1"/>
          </p:cNvSpPr>
          <p:nvPr userDrawn="1"/>
        </p:nvSpPr>
        <p:spPr bwMode="auto">
          <a:xfrm>
            <a:off x="0" y="0"/>
            <a:ext cx="43891200" cy="3200400"/>
          </a:xfrm>
          <a:prstGeom prst="rect">
            <a:avLst/>
          </a:prstGeom>
          <a:solidFill>
            <a:schemeClr val="accent1"/>
          </a:solidFill>
          <a:ln w="9525">
            <a:noFill/>
            <a:miter lim="800000"/>
            <a:headEnd/>
            <a:tailEnd/>
          </a:ln>
          <a:effectLst/>
        </p:spPr>
        <p:txBody>
          <a:bodyPr wrap="none" lIns="60957" tIns="30479" rIns="60957" bIns="30479" anchor="ctr"/>
          <a:lstStyle/>
          <a:p>
            <a:pPr>
              <a:defRPr/>
            </a:pPr>
            <a:endParaRPr lang="en-US" sz="3276" dirty="0"/>
          </a:p>
        </p:txBody>
      </p:sp>
      <p:sp>
        <p:nvSpPr>
          <p:cNvPr id="12" name="Text Box 14">
            <a:extLst>
              <a:ext uri="{FF2B5EF4-FFF2-40B4-BE49-F238E27FC236}">
                <a16:creationId xmlns:a16="http://schemas.microsoft.com/office/drawing/2014/main" id="{4FAAEDB7-9BBE-8D43-950B-E1D906765494}"/>
              </a:ext>
            </a:extLst>
          </p:cNvPr>
          <p:cNvSpPr txBox="1">
            <a:spLocks noChangeArrowheads="1"/>
          </p:cNvSpPr>
          <p:nvPr userDrawn="1"/>
        </p:nvSpPr>
        <p:spPr bwMode="auto">
          <a:xfrm>
            <a:off x="594464" y="21509388"/>
            <a:ext cx="2095500" cy="246348"/>
          </a:xfrm>
          <a:prstGeom prst="rect">
            <a:avLst/>
          </a:prstGeom>
          <a:noFill/>
          <a:ln w="9525">
            <a:noFill/>
            <a:miter lim="800000"/>
            <a:headEnd/>
            <a:tailEnd/>
          </a:ln>
          <a:effectLst/>
        </p:spPr>
        <p:txBody>
          <a:bodyPr wrap="square" lIns="60843" tIns="30416" rIns="60843" bIns="30416">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TEMPLATE © 2019</a:t>
            </a:r>
          </a:p>
          <a:p>
            <a:pPr eaLnBrk="0" hangingPunct="0">
              <a:lnSpc>
                <a:spcPct val="65000"/>
              </a:lnSpc>
              <a:spcBef>
                <a:spcPct val="50000"/>
              </a:spcBef>
              <a:defRPr/>
            </a:pPr>
            <a:r>
              <a:rPr lang="en-US" sz="800" b="1" dirty="0">
                <a:solidFill>
                  <a:schemeClr val="bg1">
                    <a:lumMod val="75000"/>
                  </a:schemeClr>
                </a:solidFill>
                <a:latin typeface="Arial" charset="0"/>
              </a:rPr>
              <a:t>www.PosterPresentations.com</a:t>
            </a:r>
          </a:p>
        </p:txBody>
      </p:sp>
      <p:sp>
        <p:nvSpPr>
          <p:cNvPr id="13" name="Rounded Rectangle 12">
            <a:extLst>
              <a:ext uri="{FF2B5EF4-FFF2-40B4-BE49-F238E27FC236}">
                <a16:creationId xmlns:a16="http://schemas.microsoft.com/office/drawing/2014/main" id="{D485C5EC-23A0-7D40-81CB-4F3ADD296005}"/>
              </a:ext>
            </a:extLst>
          </p:cNvPr>
          <p:cNvSpPr/>
          <p:nvPr userDrawn="1"/>
        </p:nvSpPr>
        <p:spPr>
          <a:xfrm>
            <a:off x="304800" y="3583903"/>
            <a:ext cx="8473440" cy="17824451"/>
          </a:xfrm>
          <a:prstGeom prst="roundRect">
            <a:avLst>
              <a:gd name="adj" fmla="val 1996"/>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76"/>
          </a:p>
        </p:txBody>
      </p:sp>
      <p:sp>
        <p:nvSpPr>
          <p:cNvPr id="29" name="Rounded Rectangle 28">
            <a:extLst>
              <a:ext uri="{FF2B5EF4-FFF2-40B4-BE49-F238E27FC236}">
                <a16:creationId xmlns:a16="http://schemas.microsoft.com/office/drawing/2014/main" id="{FB7E1ED3-C5C4-3442-BA2D-502AE27F2860}"/>
              </a:ext>
            </a:extLst>
          </p:cNvPr>
          <p:cNvSpPr/>
          <p:nvPr userDrawn="1"/>
        </p:nvSpPr>
        <p:spPr>
          <a:xfrm>
            <a:off x="17708880" y="3583903"/>
            <a:ext cx="8473440" cy="17824451"/>
          </a:xfrm>
          <a:prstGeom prst="roundRect">
            <a:avLst>
              <a:gd name="adj" fmla="val 1996"/>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a:effectLst>
            <a:outerShdw blurRad="50800" dist="50800" dir="5400000" sx="1000" sy="1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76"/>
          </a:p>
        </p:txBody>
      </p:sp>
      <p:sp>
        <p:nvSpPr>
          <p:cNvPr id="30" name="Rounded Rectangle 29">
            <a:extLst>
              <a:ext uri="{FF2B5EF4-FFF2-40B4-BE49-F238E27FC236}">
                <a16:creationId xmlns:a16="http://schemas.microsoft.com/office/drawing/2014/main" id="{3245A3C7-C474-8D47-9441-9BCC37531821}"/>
              </a:ext>
            </a:extLst>
          </p:cNvPr>
          <p:cNvSpPr/>
          <p:nvPr userDrawn="1"/>
        </p:nvSpPr>
        <p:spPr>
          <a:xfrm>
            <a:off x="26410920" y="3583903"/>
            <a:ext cx="8473440" cy="17824451"/>
          </a:xfrm>
          <a:prstGeom prst="roundRect">
            <a:avLst>
              <a:gd name="adj" fmla="val 1996"/>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76"/>
          </a:p>
        </p:txBody>
      </p:sp>
      <p:sp>
        <p:nvSpPr>
          <p:cNvPr id="31" name="Rounded Rectangle 30">
            <a:extLst>
              <a:ext uri="{FF2B5EF4-FFF2-40B4-BE49-F238E27FC236}">
                <a16:creationId xmlns:a16="http://schemas.microsoft.com/office/drawing/2014/main" id="{26B3EB23-1B8E-D644-9397-F0D3C1F712F9}"/>
              </a:ext>
            </a:extLst>
          </p:cNvPr>
          <p:cNvSpPr/>
          <p:nvPr userDrawn="1"/>
        </p:nvSpPr>
        <p:spPr>
          <a:xfrm>
            <a:off x="35112960" y="3583903"/>
            <a:ext cx="8473440" cy="17824451"/>
          </a:xfrm>
          <a:prstGeom prst="roundRect">
            <a:avLst>
              <a:gd name="adj" fmla="val 1996"/>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76"/>
          </a:p>
        </p:txBody>
      </p:sp>
      <p:sp>
        <p:nvSpPr>
          <p:cNvPr id="32" name="Rounded Rectangle 31">
            <a:extLst>
              <a:ext uri="{FF2B5EF4-FFF2-40B4-BE49-F238E27FC236}">
                <a16:creationId xmlns:a16="http://schemas.microsoft.com/office/drawing/2014/main" id="{F61B3511-74B8-C246-AF48-05E5D5A1652E}"/>
              </a:ext>
            </a:extLst>
          </p:cNvPr>
          <p:cNvSpPr/>
          <p:nvPr userDrawn="1"/>
        </p:nvSpPr>
        <p:spPr>
          <a:xfrm>
            <a:off x="9006840" y="3583903"/>
            <a:ext cx="8473440" cy="17824451"/>
          </a:xfrm>
          <a:prstGeom prst="roundRect">
            <a:avLst>
              <a:gd name="adj" fmla="val 1996"/>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76"/>
          </a:p>
        </p:txBody>
      </p:sp>
      <p:cxnSp>
        <p:nvCxnSpPr>
          <p:cNvPr id="34" name="Straight Connector 33">
            <a:extLst>
              <a:ext uri="{FF2B5EF4-FFF2-40B4-BE49-F238E27FC236}">
                <a16:creationId xmlns:a16="http://schemas.microsoft.com/office/drawing/2014/main" id="{457BE808-A53B-994E-80E2-9E761219D543}"/>
              </a:ext>
            </a:extLst>
          </p:cNvPr>
          <p:cNvCxnSpPr>
            <a:cxnSpLocks/>
          </p:cNvCxnSpPr>
          <p:nvPr userDrawn="1"/>
        </p:nvCxnSpPr>
        <p:spPr>
          <a:xfrm>
            <a:off x="0" y="3209799"/>
            <a:ext cx="438912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2359196"/>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2925860" rtl="0" eaLnBrk="1" latinLnBrk="0" hangingPunct="1">
        <a:spcBef>
          <a:spcPct val="0"/>
        </a:spcBef>
        <a:buNone/>
        <a:defRPr sz="5867" kern="1200">
          <a:solidFill>
            <a:schemeClr val="bg1"/>
          </a:solidFill>
          <a:latin typeface="Trebuchet MS" pitchFamily="34" charset="0"/>
          <a:ea typeface="+mj-ea"/>
          <a:cs typeface="+mj-cs"/>
        </a:defRPr>
      </a:lvl1pPr>
    </p:titleStyle>
    <p:bodyStyle>
      <a:lvl1pPr marL="507987" indent="-507987" algn="l" defTabSz="2925860" rtl="0" eaLnBrk="1" latinLnBrk="0" hangingPunct="1">
        <a:spcBef>
          <a:spcPct val="20000"/>
        </a:spcBef>
        <a:buFont typeface="Arial" pitchFamily="34" charset="0"/>
        <a:buChar char="•"/>
        <a:tabLst/>
        <a:defRPr sz="3200" kern="1200">
          <a:solidFill>
            <a:schemeClr val="tx1"/>
          </a:solidFill>
          <a:latin typeface="+mn-lt"/>
          <a:ea typeface="+mn-ea"/>
          <a:cs typeface="+mn-cs"/>
        </a:defRPr>
      </a:lvl1pPr>
      <a:lvl2pPr marL="507987" indent="-507987" algn="l" defTabSz="2925860" rtl="0" eaLnBrk="1" latinLnBrk="0" hangingPunct="1">
        <a:spcBef>
          <a:spcPct val="20000"/>
        </a:spcBef>
        <a:buFont typeface="Arial" pitchFamily="34" charset="0"/>
        <a:buChar char="–"/>
        <a:tabLst/>
        <a:defRPr sz="2667" kern="1200">
          <a:solidFill>
            <a:schemeClr val="tx1"/>
          </a:solidFill>
          <a:latin typeface="+mn-lt"/>
          <a:ea typeface="+mn-ea"/>
          <a:cs typeface="+mn-cs"/>
        </a:defRPr>
      </a:lvl2pPr>
      <a:lvl3pPr marL="507987" indent="-507987" algn="l" defTabSz="2925860" rtl="0" eaLnBrk="1" latinLnBrk="0" hangingPunct="1">
        <a:spcBef>
          <a:spcPct val="20000"/>
        </a:spcBef>
        <a:buFont typeface="Arial" pitchFamily="34" charset="0"/>
        <a:buChar char="•"/>
        <a:tabLst/>
        <a:defRPr sz="2133" kern="1200">
          <a:solidFill>
            <a:schemeClr val="tx1"/>
          </a:solidFill>
          <a:latin typeface="+mn-lt"/>
          <a:ea typeface="+mn-ea"/>
          <a:cs typeface="+mn-cs"/>
        </a:defRPr>
      </a:lvl3pPr>
      <a:lvl4pPr marL="507987" indent="-507987" algn="l" defTabSz="2925860" rtl="0" eaLnBrk="1" latinLnBrk="0" hangingPunct="1">
        <a:spcBef>
          <a:spcPct val="20000"/>
        </a:spcBef>
        <a:buFont typeface="Arial" pitchFamily="34" charset="0"/>
        <a:buChar char="–"/>
        <a:tabLst/>
        <a:defRPr sz="1600" kern="1200">
          <a:solidFill>
            <a:schemeClr val="tx1"/>
          </a:solidFill>
          <a:latin typeface="+mn-lt"/>
          <a:ea typeface="+mn-ea"/>
          <a:cs typeface="+mn-cs"/>
        </a:defRPr>
      </a:lvl4pPr>
      <a:lvl5pPr marL="507987" indent="-507987" algn="l" defTabSz="2925860" rtl="0" eaLnBrk="1" latinLnBrk="0" hangingPunct="1">
        <a:spcBef>
          <a:spcPct val="20000"/>
        </a:spcBef>
        <a:buFont typeface="Arial" pitchFamily="34" charset="0"/>
        <a:buChar char="»"/>
        <a:tabLst/>
        <a:defRPr sz="1600" kern="1200">
          <a:solidFill>
            <a:schemeClr val="tx1"/>
          </a:solidFill>
          <a:latin typeface="+mn-lt"/>
          <a:ea typeface="+mn-ea"/>
          <a:cs typeface="+mn-cs"/>
        </a:defRPr>
      </a:lvl5pPr>
      <a:lvl6pPr marL="8046118" indent="-731466" algn="l" defTabSz="2925860" rtl="0" eaLnBrk="1" latinLnBrk="0" hangingPunct="1">
        <a:spcBef>
          <a:spcPct val="20000"/>
        </a:spcBef>
        <a:buFont typeface="Arial" pitchFamily="34" charset="0"/>
        <a:buChar char="•"/>
        <a:defRPr sz="6400" kern="1200">
          <a:solidFill>
            <a:schemeClr val="tx1"/>
          </a:solidFill>
          <a:latin typeface="+mn-lt"/>
          <a:ea typeface="+mn-ea"/>
          <a:cs typeface="+mn-cs"/>
        </a:defRPr>
      </a:lvl6pPr>
      <a:lvl7pPr marL="9509046" indent="-731466" algn="l" defTabSz="2925860" rtl="0" eaLnBrk="1" latinLnBrk="0" hangingPunct="1">
        <a:spcBef>
          <a:spcPct val="20000"/>
        </a:spcBef>
        <a:buFont typeface="Arial" pitchFamily="34" charset="0"/>
        <a:buChar char="•"/>
        <a:defRPr sz="6400" kern="1200">
          <a:solidFill>
            <a:schemeClr val="tx1"/>
          </a:solidFill>
          <a:latin typeface="+mn-lt"/>
          <a:ea typeface="+mn-ea"/>
          <a:cs typeface="+mn-cs"/>
        </a:defRPr>
      </a:lvl7pPr>
      <a:lvl8pPr marL="10971978" indent="-731466" algn="l" defTabSz="2925860" rtl="0" eaLnBrk="1" latinLnBrk="0" hangingPunct="1">
        <a:spcBef>
          <a:spcPct val="20000"/>
        </a:spcBef>
        <a:buFont typeface="Arial" pitchFamily="34" charset="0"/>
        <a:buChar char="•"/>
        <a:defRPr sz="6400" kern="1200">
          <a:solidFill>
            <a:schemeClr val="tx1"/>
          </a:solidFill>
          <a:latin typeface="+mn-lt"/>
          <a:ea typeface="+mn-ea"/>
          <a:cs typeface="+mn-cs"/>
        </a:defRPr>
      </a:lvl8pPr>
      <a:lvl9pPr marL="12434908" indent="-731466" algn="l" defTabSz="2925860" rtl="0" eaLnBrk="1" latinLnBrk="0" hangingPunct="1">
        <a:spcBef>
          <a:spcPct val="20000"/>
        </a:spcBef>
        <a:buFont typeface="Arial" pitchFamily="34" charset="0"/>
        <a:buChar char="•"/>
        <a:defRPr sz="6400" kern="1200">
          <a:solidFill>
            <a:schemeClr val="tx1"/>
          </a:solidFill>
          <a:latin typeface="+mn-lt"/>
          <a:ea typeface="+mn-ea"/>
          <a:cs typeface="+mn-cs"/>
        </a:defRPr>
      </a:lvl9pPr>
    </p:bodyStyle>
    <p:otherStyle>
      <a:defPPr>
        <a:defRPr lang="en-US"/>
      </a:defPPr>
      <a:lvl1pPr marL="0" algn="l" defTabSz="2925860" rtl="0" eaLnBrk="1" latinLnBrk="0" hangingPunct="1">
        <a:defRPr sz="5733" kern="1200">
          <a:solidFill>
            <a:schemeClr val="tx1"/>
          </a:solidFill>
          <a:latin typeface="+mn-lt"/>
          <a:ea typeface="+mn-ea"/>
          <a:cs typeface="+mn-cs"/>
        </a:defRPr>
      </a:lvl1pPr>
      <a:lvl2pPr marL="1462931" algn="l" defTabSz="2925860" rtl="0" eaLnBrk="1" latinLnBrk="0" hangingPunct="1">
        <a:defRPr sz="5733" kern="1200">
          <a:solidFill>
            <a:schemeClr val="tx1"/>
          </a:solidFill>
          <a:latin typeface="+mn-lt"/>
          <a:ea typeface="+mn-ea"/>
          <a:cs typeface="+mn-cs"/>
        </a:defRPr>
      </a:lvl2pPr>
      <a:lvl3pPr marL="2925860" algn="l" defTabSz="2925860" rtl="0" eaLnBrk="1" latinLnBrk="0" hangingPunct="1">
        <a:defRPr sz="5733" kern="1200">
          <a:solidFill>
            <a:schemeClr val="tx1"/>
          </a:solidFill>
          <a:latin typeface="+mn-lt"/>
          <a:ea typeface="+mn-ea"/>
          <a:cs typeface="+mn-cs"/>
        </a:defRPr>
      </a:lvl3pPr>
      <a:lvl4pPr marL="4388792" algn="l" defTabSz="2925860" rtl="0" eaLnBrk="1" latinLnBrk="0" hangingPunct="1">
        <a:defRPr sz="5733" kern="1200">
          <a:solidFill>
            <a:schemeClr val="tx1"/>
          </a:solidFill>
          <a:latin typeface="+mn-lt"/>
          <a:ea typeface="+mn-ea"/>
          <a:cs typeface="+mn-cs"/>
        </a:defRPr>
      </a:lvl4pPr>
      <a:lvl5pPr marL="5851722" algn="l" defTabSz="2925860" rtl="0" eaLnBrk="1" latinLnBrk="0" hangingPunct="1">
        <a:defRPr sz="5733" kern="1200">
          <a:solidFill>
            <a:schemeClr val="tx1"/>
          </a:solidFill>
          <a:latin typeface="+mn-lt"/>
          <a:ea typeface="+mn-ea"/>
          <a:cs typeface="+mn-cs"/>
        </a:defRPr>
      </a:lvl5pPr>
      <a:lvl6pPr marL="7314652" algn="l" defTabSz="2925860" rtl="0" eaLnBrk="1" latinLnBrk="0" hangingPunct="1">
        <a:defRPr sz="5733" kern="1200">
          <a:solidFill>
            <a:schemeClr val="tx1"/>
          </a:solidFill>
          <a:latin typeface="+mn-lt"/>
          <a:ea typeface="+mn-ea"/>
          <a:cs typeface="+mn-cs"/>
        </a:defRPr>
      </a:lvl6pPr>
      <a:lvl7pPr marL="8777583" algn="l" defTabSz="2925860" rtl="0" eaLnBrk="1" latinLnBrk="0" hangingPunct="1">
        <a:defRPr sz="5733" kern="1200">
          <a:solidFill>
            <a:schemeClr val="tx1"/>
          </a:solidFill>
          <a:latin typeface="+mn-lt"/>
          <a:ea typeface="+mn-ea"/>
          <a:cs typeface="+mn-cs"/>
        </a:defRPr>
      </a:lvl7pPr>
      <a:lvl8pPr marL="10240512" algn="l" defTabSz="2925860" rtl="0" eaLnBrk="1" latinLnBrk="0" hangingPunct="1">
        <a:defRPr sz="5733" kern="1200">
          <a:solidFill>
            <a:schemeClr val="tx1"/>
          </a:solidFill>
          <a:latin typeface="+mn-lt"/>
          <a:ea typeface="+mn-ea"/>
          <a:cs typeface="+mn-cs"/>
        </a:defRPr>
      </a:lvl8pPr>
      <a:lvl9pPr marL="11703443" algn="l" defTabSz="2925860" rtl="0" eaLnBrk="1" latinLnBrk="0" hangingPunct="1">
        <a:defRPr sz="573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DE4979E-0EBF-4D4B-B06C-38B9AD574026}"/>
              </a:ext>
            </a:extLst>
          </p:cNvPr>
          <p:cNvSpPr>
            <a:spLocks noGrp="1"/>
          </p:cNvSpPr>
          <p:nvPr>
            <p:ph type="body" sz="quarter" idx="12"/>
          </p:nvPr>
        </p:nvSpPr>
        <p:spPr/>
        <p:txBody>
          <a:bodyPr/>
          <a:lstStyle/>
          <a:p>
            <a:endParaRPr lang="en-US"/>
          </a:p>
        </p:txBody>
      </p:sp>
      <p:sp>
        <p:nvSpPr>
          <p:cNvPr id="3" name="Text Placeholder 2">
            <a:extLst>
              <a:ext uri="{FF2B5EF4-FFF2-40B4-BE49-F238E27FC236}">
                <a16:creationId xmlns:a16="http://schemas.microsoft.com/office/drawing/2014/main" id="{CFA4B87D-AC17-8E47-859E-3B0453589325}"/>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B5C2DBC3-DD8C-D34E-A2FB-0EF5828D329D}"/>
              </a:ext>
            </a:extLst>
          </p:cNvPr>
          <p:cNvSpPr>
            <a:spLocks noGrp="1"/>
          </p:cNvSpPr>
          <p:nvPr>
            <p:ph type="body" sz="quarter" idx="10"/>
          </p:nvPr>
        </p:nvSpPr>
        <p:spPr/>
        <p:txBody>
          <a:bodyPr/>
          <a:lstStyle/>
          <a:p>
            <a:endParaRPr lang="en-US"/>
          </a:p>
        </p:txBody>
      </p:sp>
      <p:sp>
        <p:nvSpPr>
          <p:cNvPr id="5" name="Text Placeholder 4">
            <a:extLst>
              <a:ext uri="{FF2B5EF4-FFF2-40B4-BE49-F238E27FC236}">
                <a16:creationId xmlns:a16="http://schemas.microsoft.com/office/drawing/2014/main" id="{D0B0EBD1-AC97-DD45-91D9-EA47B4787B48}"/>
              </a:ext>
            </a:extLst>
          </p:cNvPr>
          <p:cNvSpPr>
            <a:spLocks noGrp="1"/>
          </p:cNvSpPr>
          <p:nvPr>
            <p:ph type="body" sz="quarter" idx="15"/>
          </p:nvPr>
        </p:nvSpPr>
        <p:spPr/>
        <p:txBody>
          <a:bodyPr/>
          <a:lstStyle/>
          <a:p>
            <a:endParaRPr lang="en-US"/>
          </a:p>
        </p:txBody>
      </p:sp>
      <p:sp>
        <p:nvSpPr>
          <p:cNvPr id="6" name="Text Placeholder 5">
            <a:extLst>
              <a:ext uri="{FF2B5EF4-FFF2-40B4-BE49-F238E27FC236}">
                <a16:creationId xmlns:a16="http://schemas.microsoft.com/office/drawing/2014/main" id="{51999300-7414-CB40-A978-9337B2E00DFB}"/>
              </a:ext>
            </a:extLst>
          </p:cNvPr>
          <p:cNvSpPr>
            <a:spLocks noGrp="1"/>
          </p:cNvSpPr>
          <p:nvPr>
            <p:ph type="body" sz="quarter" idx="17"/>
          </p:nvPr>
        </p:nvSpPr>
        <p:spPr/>
        <p:txBody>
          <a:bodyPr/>
          <a:lstStyle/>
          <a:p>
            <a:endParaRPr lang="en-US"/>
          </a:p>
        </p:txBody>
      </p:sp>
      <p:sp>
        <p:nvSpPr>
          <p:cNvPr id="7" name="Text Placeholder 6">
            <a:extLst>
              <a:ext uri="{FF2B5EF4-FFF2-40B4-BE49-F238E27FC236}">
                <a16:creationId xmlns:a16="http://schemas.microsoft.com/office/drawing/2014/main" id="{2A397FAF-11F6-094B-8891-B84DCC696F16}"/>
              </a:ext>
            </a:extLst>
          </p:cNvPr>
          <p:cNvSpPr>
            <a:spLocks noGrp="1"/>
          </p:cNvSpPr>
          <p:nvPr>
            <p:ph type="body" sz="quarter" idx="18"/>
          </p:nvPr>
        </p:nvSpPr>
        <p:spPr/>
        <p:txBody>
          <a:bodyPr/>
          <a:lstStyle/>
          <a:p>
            <a:endParaRPr lang="en-US"/>
          </a:p>
        </p:txBody>
      </p:sp>
      <p:sp>
        <p:nvSpPr>
          <p:cNvPr id="8" name="Text Placeholder 7">
            <a:extLst>
              <a:ext uri="{FF2B5EF4-FFF2-40B4-BE49-F238E27FC236}">
                <a16:creationId xmlns:a16="http://schemas.microsoft.com/office/drawing/2014/main" id="{3E61ED84-2EDF-2C46-8245-AC58E5C4D32F}"/>
              </a:ext>
            </a:extLst>
          </p:cNvPr>
          <p:cNvSpPr>
            <a:spLocks noGrp="1"/>
          </p:cNvSpPr>
          <p:nvPr>
            <p:ph type="body" sz="quarter" idx="19"/>
          </p:nvPr>
        </p:nvSpPr>
        <p:spPr/>
        <p:txBody>
          <a:bodyPr/>
          <a:lstStyle/>
          <a:p>
            <a:endParaRPr lang="en-US"/>
          </a:p>
        </p:txBody>
      </p:sp>
      <p:sp>
        <p:nvSpPr>
          <p:cNvPr id="9" name="Text Placeholder 8">
            <a:extLst>
              <a:ext uri="{FF2B5EF4-FFF2-40B4-BE49-F238E27FC236}">
                <a16:creationId xmlns:a16="http://schemas.microsoft.com/office/drawing/2014/main" id="{7E3F9925-C984-1A4D-9DFC-F9769BBFE888}"/>
              </a:ext>
            </a:extLst>
          </p:cNvPr>
          <p:cNvSpPr>
            <a:spLocks noGrp="1"/>
          </p:cNvSpPr>
          <p:nvPr>
            <p:ph type="body" sz="quarter" idx="20"/>
          </p:nvPr>
        </p:nvSpPr>
        <p:spPr/>
        <p:txBody>
          <a:bodyPr/>
          <a:lstStyle/>
          <a:p>
            <a:endParaRPr lang="en-US"/>
          </a:p>
        </p:txBody>
      </p:sp>
      <p:sp>
        <p:nvSpPr>
          <p:cNvPr id="10" name="Text Placeholder 9">
            <a:extLst>
              <a:ext uri="{FF2B5EF4-FFF2-40B4-BE49-F238E27FC236}">
                <a16:creationId xmlns:a16="http://schemas.microsoft.com/office/drawing/2014/main" id="{B5FABD60-850C-774E-9FCF-E2A3E80D3778}"/>
              </a:ext>
            </a:extLst>
          </p:cNvPr>
          <p:cNvSpPr>
            <a:spLocks noGrp="1"/>
          </p:cNvSpPr>
          <p:nvPr>
            <p:ph type="body" sz="quarter" idx="21"/>
          </p:nvPr>
        </p:nvSpPr>
        <p:spPr/>
        <p:txBody>
          <a:bodyPr/>
          <a:lstStyle/>
          <a:p>
            <a:endParaRPr lang="en-US"/>
          </a:p>
        </p:txBody>
      </p:sp>
      <p:sp>
        <p:nvSpPr>
          <p:cNvPr id="11" name="Text Placeholder 10">
            <a:extLst>
              <a:ext uri="{FF2B5EF4-FFF2-40B4-BE49-F238E27FC236}">
                <a16:creationId xmlns:a16="http://schemas.microsoft.com/office/drawing/2014/main" id="{B36E3CB4-F69C-0D44-ADC4-60CFC0668768}"/>
              </a:ext>
            </a:extLst>
          </p:cNvPr>
          <p:cNvSpPr>
            <a:spLocks noGrp="1"/>
          </p:cNvSpPr>
          <p:nvPr>
            <p:ph type="body" sz="quarter" idx="22"/>
          </p:nvPr>
        </p:nvSpPr>
        <p:spPr/>
        <p:txBody>
          <a:bodyPr/>
          <a:lstStyle/>
          <a:p>
            <a:endParaRPr lang="en-US"/>
          </a:p>
        </p:txBody>
      </p:sp>
      <p:sp>
        <p:nvSpPr>
          <p:cNvPr id="12" name="Text Placeholder 11">
            <a:extLst>
              <a:ext uri="{FF2B5EF4-FFF2-40B4-BE49-F238E27FC236}">
                <a16:creationId xmlns:a16="http://schemas.microsoft.com/office/drawing/2014/main" id="{8552E3C8-4807-4249-9C92-8B0C37F85299}"/>
              </a:ext>
            </a:extLst>
          </p:cNvPr>
          <p:cNvSpPr>
            <a:spLocks noGrp="1"/>
          </p:cNvSpPr>
          <p:nvPr>
            <p:ph type="body" sz="quarter" idx="23"/>
          </p:nvPr>
        </p:nvSpPr>
        <p:spPr/>
        <p:txBody>
          <a:bodyPr/>
          <a:lstStyle/>
          <a:p>
            <a:endParaRPr lang="en-US"/>
          </a:p>
        </p:txBody>
      </p:sp>
      <p:sp>
        <p:nvSpPr>
          <p:cNvPr id="13" name="Text Placeholder 12">
            <a:extLst>
              <a:ext uri="{FF2B5EF4-FFF2-40B4-BE49-F238E27FC236}">
                <a16:creationId xmlns:a16="http://schemas.microsoft.com/office/drawing/2014/main" id="{0BAAD497-C459-A845-864D-5301363BE5F4}"/>
              </a:ext>
            </a:extLst>
          </p:cNvPr>
          <p:cNvSpPr>
            <a:spLocks noGrp="1"/>
          </p:cNvSpPr>
          <p:nvPr>
            <p:ph type="body" sz="quarter" idx="34"/>
          </p:nvPr>
        </p:nvSpPr>
        <p:spPr/>
        <p:txBody>
          <a:bodyPr/>
          <a:lstStyle/>
          <a:p>
            <a:endParaRPr lang="en-US"/>
          </a:p>
        </p:txBody>
      </p:sp>
      <p:sp>
        <p:nvSpPr>
          <p:cNvPr id="14" name="Text Placeholder 13">
            <a:extLst>
              <a:ext uri="{FF2B5EF4-FFF2-40B4-BE49-F238E27FC236}">
                <a16:creationId xmlns:a16="http://schemas.microsoft.com/office/drawing/2014/main" id="{74E6D7D5-B25B-1140-BA40-5EBAC6FEDA41}"/>
              </a:ext>
            </a:extLst>
          </p:cNvPr>
          <p:cNvSpPr>
            <a:spLocks noGrp="1"/>
          </p:cNvSpPr>
          <p:nvPr>
            <p:ph type="body" sz="quarter" idx="33"/>
          </p:nvPr>
        </p:nvSpPr>
        <p:spPr/>
        <p:txBody>
          <a:bodyPr/>
          <a:lstStyle/>
          <a:p>
            <a:endParaRPr lang="en-US"/>
          </a:p>
        </p:txBody>
      </p:sp>
      <p:sp>
        <p:nvSpPr>
          <p:cNvPr id="15" name="Text Placeholder 14">
            <a:extLst>
              <a:ext uri="{FF2B5EF4-FFF2-40B4-BE49-F238E27FC236}">
                <a16:creationId xmlns:a16="http://schemas.microsoft.com/office/drawing/2014/main" id="{644E0382-B6F5-9B4D-8D2B-1D592647D3B8}"/>
              </a:ext>
            </a:extLst>
          </p:cNvPr>
          <p:cNvSpPr>
            <a:spLocks noGrp="1"/>
          </p:cNvSpPr>
          <p:nvPr>
            <p:ph type="body" sz="quarter" idx="35"/>
          </p:nvPr>
        </p:nvSpPr>
        <p:spPr/>
        <p:txBody>
          <a:bodyPr/>
          <a:lstStyle/>
          <a:p>
            <a:endParaRPr lang="en-US"/>
          </a:p>
        </p:txBody>
      </p:sp>
      <p:sp>
        <p:nvSpPr>
          <p:cNvPr id="16" name="Text Placeholder 15">
            <a:extLst>
              <a:ext uri="{FF2B5EF4-FFF2-40B4-BE49-F238E27FC236}">
                <a16:creationId xmlns:a16="http://schemas.microsoft.com/office/drawing/2014/main" id="{82AA0FCF-63ED-6042-B2E6-0A40375769AC}"/>
              </a:ext>
            </a:extLst>
          </p:cNvPr>
          <p:cNvSpPr>
            <a:spLocks noGrp="1"/>
          </p:cNvSpPr>
          <p:nvPr>
            <p:ph type="body" sz="quarter" idx="36"/>
          </p:nvPr>
        </p:nvSpPr>
        <p:spPr/>
        <p:txBody>
          <a:bodyPr/>
          <a:lstStyle/>
          <a:p>
            <a:endParaRPr lang="en-US"/>
          </a:p>
        </p:txBody>
      </p:sp>
      <p:sp>
        <p:nvSpPr>
          <p:cNvPr id="17" name="Text Placeholder 16">
            <a:extLst>
              <a:ext uri="{FF2B5EF4-FFF2-40B4-BE49-F238E27FC236}">
                <a16:creationId xmlns:a16="http://schemas.microsoft.com/office/drawing/2014/main" id="{13FD735A-68EB-6542-9A47-4489BD5504C5}"/>
              </a:ext>
            </a:extLst>
          </p:cNvPr>
          <p:cNvSpPr>
            <a:spLocks noGrp="1"/>
          </p:cNvSpPr>
          <p:nvPr>
            <p:ph type="body" sz="quarter" idx="37"/>
          </p:nvPr>
        </p:nvSpPr>
        <p:spPr/>
        <p:txBody>
          <a:bodyPr/>
          <a:lstStyle/>
          <a:p>
            <a:endParaRPr lang="en-US"/>
          </a:p>
        </p:txBody>
      </p:sp>
      <p:sp>
        <p:nvSpPr>
          <p:cNvPr id="18" name="Text Placeholder 17">
            <a:extLst>
              <a:ext uri="{FF2B5EF4-FFF2-40B4-BE49-F238E27FC236}">
                <a16:creationId xmlns:a16="http://schemas.microsoft.com/office/drawing/2014/main" id="{EBC235D8-181A-0C45-9855-40D5B056782F}"/>
              </a:ext>
            </a:extLst>
          </p:cNvPr>
          <p:cNvSpPr>
            <a:spLocks noGrp="1"/>
          </p:cNvSpPr>
          <p:nvPr>
            <p:ph type="body" sz="quarter" idx="38"/>
          </p:nvPr>
        </p:nvSpPr>
        <p:spPr/>
        <p:txBody>
          <a:bodyPr/>
          <a:lstStyle/>
          <a:p>
            <a:endParaRPr lang="en-US"/>
          </a:p>
        </p:txBody>
      </p:sp>
      <p:sp>
        <p:nvSpPr>
          <p:cNvPr id="19" name="Text Placeholder 18">
            <a:extLst>
              <a:ext uri="{FF2B5EF4-FFF2-40B4-BE49-F238E27FC236}">
                <a16:creationId xmlns:a16="http://schemas.microsoft.com/office/drawing/2014/main" id="{18B4EF66-1377-2D40-AEFE-E5CD871963F5}"/>
              </a:ext>
            </a:extLst>
          </p:cNvPr>
          <p:cNvSpPr>
            <a:spLocks noGrp="1"/>
          </p:cNvSpPr>
          <p:nvPr>
            <p:ph type="body" sz="quarter" idx="39"/>
          </p:nvPr>
        </p:nvSpPr>
        <p:spPr/>
        <p:txBody>
          <a:bodyPr/>
          <a:lstStyle/>
          <a:p>
            <a:endParaRPr lang="en-US"/>
          </a:p>
        </p:txBody>
      </p:sp>
      <p:sp>
        <p:nvSpPr>
          <p:cNvPr id="20" name="Text Placeholder 19">
            <a:extLst>
              <a:ext uri="{FF2B5EF4-FFF2-40B4-BE49-F238E27FC236}">
                <a16:creationId xmlns:a16="http://schemas.microsoft.com/office/drawing/2014/main" id="{667FC129-AC18-8E41-93BA-B73927B13C58}"/>
              </a:ext>
            </a:extLst>
          </p:cNvPr>
          <p:cNvSpPr>
            <a:spLocks noGrp="1"/>
          </p:cNvSpPr>
          <p:nvPr>
            <p:ph type="body" sz="quarter" idx="40"/>
          </p:nvPr>
        </p:nvSpPr>
        <p:spPr/>
        <p:txBody>
          <a:bodyPr/>
          <a:lstStyle/>
          <a:p>
            <a:endParaRPr lang="en-US"/>
          </a:p>
        </p:txBody>
      </p:sp>
    </p:spTree>
    <p:extLst>
      <p:ext uri="{BB962C8B-B14F-4D97-AF65-F5344CB8AC3E}">
        <p14:creationId xmlns:p14="http://schemas.microsoft.com/office/powerpoint/2010/main" val="3458814878"/>
      </p:ext>
    </p:extLst>
  </p:cSld>
  <p:clrMapOvr>
    <a:masterClrMapping/>
  </p:clrMapOvr>
</p:sld>
</file>

<file path=ppt/theme/theme1.xml><?xml version="1.0" encoding="utf-8"?>
<a:theme xmlns:a="http://schemas.openxmlformats.org/drawingml/2006/main" name="With Gu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33" id="{3E365DF9-DB1E-1A41-9021-4603668D8D22}" vid="{603F0223-F056-2247-863C-008D2BD7A906}"/>
    </a:ext>
  </a:ext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33" id="{3E365DF9-DB1E-1A41-9021-4603668D8D22}" vid="{99097109-6599-5742-93D6-56BF4CEE910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36x48-Template-V2b</Template>
  <TotalTime>425</TotalTime>
  <Words>0</Words>
  <Application>Microsoft Macintosh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Arial</vt:lpstr>
      <vt:lpstr>Arial Black</vt:lpstr>
      <vt:lpstr>Arial Narrow</vt:lpstr>
      <vt:lpstr>Calibri</vt:lpstr>
      <vt:lpstr>Trebuchet MS</vt:lpstr>
      <vt:lpstr>With Guides</vt:lpstr>
      <vt:lpstr>Without Guides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Station 5</dc:creator>
  <dc:description>This template is the property of PosterPresentations.com. Call us if you need help with this poster template._x000d_
1-866-649-3004           _x000d_
 (c)PosterPresentations.com</dc:description>
  <cp:lastModifiedBy>Station 5</cp:lastModifiedBy>
  <cp:revision>11</cp:revision>
  <dcterms:created xsi:type="dcterms:W3CDTF">2019-01-10T00:05:46Z</dcterms:created>
  <dcterms:modified xsi:type="dcterms:W3CDTF">2019-08-09T21:42:32Z</dcterms:modified>
</cp:coreProperties>
</file>