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9" r:id="rId3"/>
    <p:sldMasterId id="2147483657" r:id="rId4"/>
    <p:sldMasterId id="2147483653" r:id="rId5"/>
  </p:sldMasterIdLst>
  <p:notesMasterIdLst>
    <p:notesMasterId r:id="rId7"/>
  </p:notesMasterIdLst>
  <p:sldIdLst>
    <p:sldId id="256" r:id="rId6"/>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8" autoAdjust="0"/>
    <p:restoredTop sz="94657" autoAdjust="0"/>
  </p:normalViewPr>
  <p:slideViewPr>
    <p:cSldViewPr snapToGrid="0" snapToObjects="1" showGuides="1">
      <p:cViewPr varScale="1">
        <p:scale>
          <a:sx n="37" d="100"/>
          <a:sy n="37" d="100"/>
        </p:scale>
        <p:origin x="2976" y="272"/>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0029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1" name="TextBox 20"/>
          <p:cNvSpPr txBox="1"/>
          <p:nvPr userDrawn="1"/>
        </p:nvSpPr>
        <p:spPr>
          <a:xfrm>
            <a:off x="16679917" y="7882759"/>
            <a:ext cx="3626069" cy="400110"/>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28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1" name="TextBox 20"/>
          <p:cNvSpPr txBox="1"/>
          <p:nvPr userDrawn="1"/>
        </p:nvSpPr>
        <p:spPr>
          <a:xfrm>
            <a:off x="16679917" y="7882759"/>
            <a:ext cx="3626069" cy="400110"/>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4080703"/>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4080703"/>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9" name="TextBox 28"/>
          <p:cNvSpPr txBox="1"/>
          <p:nvPr userDrawn="1"/>
        </p:nvSpPr>
        <p:spPr>
          <a:xfrm>
            <a:off x="16679917" y="7882759"/>
            <a:ext cx="3626069" cy="400110"/>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876F8FBE-81CD-7542-B2E5-7AD065A6D084}"/>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4" name="Group 13">
            <a:extLst>
              <a:ext uri="{FF2B5EF4-FFF2-40B4-BE49-F238E27FC236}">
                <a16:creationId xmlns:a16="http://schemas.microsoft.com/office/drawing/2014/main" id="{5790E487-AB62-3E45-8728-EDD3FA6EE8C0}"/>
              </a:ext>
            </a:extLst>
          </p:cNvPr>
          <p:cNvGrpSpPr/>
          <p:nvPr userDrawn="1"/>
        </p:nvGrpSpPr>
        <p:grpSpPr>
          <a:xfrm>
            <a:off x="-109728" y="0"/>
            <a:ext cx="44000928" cy="22182666"/>
            <a:chOff x="-240468" y="-135465"/>
            <a:chExt cx="44332961" cy="22182666"/>
          </a:xfrm>
        </p:grpSpPr>
        <p:sp>
          <p:nvSpPr>
            <p:cNvPr id="15" name="Freeform 14">
              <a:extLst>
                <a:ext uri="{FF2B5EF4-FFF2-40B4-BE49-F238E27FC236}">
                  <a16:creationId xmlns:a16="http://schemas.microsoft.com/office/drawing/2014/main" id="{B9EB4C28-D7C1-C140-8D4F-1E7B9AC72CFF}"/>
                </a:ext>
              </a:extLst>
            </p:cNvPr>
            <p:cNvSpPr/>
            <p:nvPr userDrawn="1"/>
          </p:nvSpPr>
          <p:spPr>
            <a:xfrm>
              <a:off x="-168439" y="-123304"/>
              <a:ext cx="44260932" cy="2217050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5DFE08AB-BB47-5C4C-81B3-D442548F5EA0}"/>
                </a:ext>
              </a:extLst>
            </p:cNvPr>
            <p:cNvSpPr/>
            <p:nvPr userDrawn="1"/>
          </p:nvSpPr>
          <p:spPr>
            <a:xfrm flipH="1" flipV="1">
              <a:off x="-168440" y="-123304"/>
              <a:ext cx="44260930" cy="2215909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0F36EDA4-7E17-CC49-A9F2-92DC2E1F2047}"/>
                </a:ext>
              </a:extLst>
            </p:cNvPr>
            <p:cNvSpPr/>
            <p:nvPr userDrawn="1"/>
          </p:nvSpPr>
          <p:spPr>
            <a:xfrm>
              <a:off x="-240468" y="-135465"/>
              <a:ext cx="44332960" cy="2218266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4">
              <a:extLst>
                <a:ext uri="{FF2B5EF4-FFF2-40B4-BE49-F238E27FC236}">
                  <a16:creationId xmlns:a16="http://schemas.microsoft.com/office/drawing/2014/main" id="{2F9BBBBE-FF01-C440-BD8D-BA4D1EC62E20}"/>
                </a:ext>
              </a:extLst>
            </p:cNvPr>
            <p:cNvSpPr txBox="1">
              <a:spLocks noChangeArrowheads="1"/>
            </p:cNvSpPr>
            <p:nvPr userDrawn="1"/>
          </p:nvSpPr>
          <p:spPr bwMode="auto">
            <a:xfrm>
              <a:off x="819153" y="213442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D7021976-4C12-9244-B0A7-C6627F1BE96B}"/>
              </a:ext>
            </a:extLst>
          </p:cNvPr>
          <p:cNvGraphicFramePr>
            <a:graphicFrameLocks noGrp="1"/>
          </p:cNvGraphicFramePr>
          <p:nvPr userDrawn="1">
            <p:extLst>
              <p:ext uri="{D42A27DB-BD31-4B8C-83A1-F6EECF244321}">
                <p14:modId xmlns:p14="http://schemas.microsoft.com/office/powerpoint/2010/main" val="2532331061"/>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9FABFB-0045-1A47-9440-92F9FA03E861}"/>
              </a:ext>
            </a:extLst>
          </p:cNvPr>
          <p:cNvGrpSpPr/>
          <p:nvPr userDrawn="1"/>
        </p:nvGrpSpPr>
        <p:grpSpPr>
          <a:xfrm>
            <a:off x="-109728" y="0"/>
            <a:ext cx="44000928" cy="22182666"/>
            <a:chOff x="-240468" y="-135465"/>
            <a:chExt cx="44332961" cy="22182666"/>
          </a:xfrm>
        </p:grpSpPr>
        <p:sp>
          <p:nvSpPr>
            <p:cNvPr id="42" name="Freeform 41"/>
            <p:cNvSpPr/>
            <p:nvPr userDrawn="1"/>
          </p:nvSpPr>
          <p:spPr>
            <a:xfrm>
              <a:off x="-168439" y="-123304"/>
              <a:ext cx="44260932" cy="2217050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userDrawn="1"/>
          </p:nvSpPr>
          <p:spPr>
            <a:xfrm flipH="1" flipV="1">
              <a:off x="-168440" y="-123304"/>
              <a:ext cx="44260930" cy="2215909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userDrawn="1"/>
          </p:nvSpPr>
          <p:spPr>
            <a:xfrm>
              <a:off x="-240468" y="-135465"/>
              <a:ext cx="44332960" cy="2218266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4"/>
            <p:cNvSpPr txBox="1">
              <a:spLocks noChangeArrowheads="1"/>
            </p:cNvSpPr>
            <p:nvPr userDrawn="1"/>
          </p:nvSpPr>
          <p:spPr bwMode="auto">
            <a:xfrm>
              <a:off x="819153" y="213442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78842620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A2C208C9-A97A-C74F-B0CF-AD2F86A5938E}"/>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4" name="Group 13">
            <a:extLst>
              <a:ext uri="{FF2B5EF4-FFF2-40B4-BE49-F238E27FC236}">
                <a16:creationId xmlns:a16="http://schemas.microsoft.com/office/drawing/2014/main" id="{6A5626EF-E62C-E44C-BDB3-5F0869BE457B}"/>
              </a:ext>
            </a:extLst>
          </p:cNvPr>
          <p:cNvGrpSpPr/>
          <p:nvPr userDrawn="1"/>
        </p:nvGrpSpPr>
        <p:grpSpPr>
          <a:xfrm>
            <a:off x="-109728" y="0"/>
            <a:ext cx="44000928" cy="22182666"/>
            <a:chOff x="-240468" y="-135465"/>
            <a:chExt cx="44332961" cy="22182666"/>
          </a:xfrm>
        </p:grpSpPr>
        <p:sp>
          <p:nvSpPr>
            <p:cNvPr id="15" name="Freeform 14">
              <a:extLst>
                <a:ext uri="{FF2B5EF4-FFF2-40B4-BE49-F238E27FC236}">
                  <a16:creationId xmlns:a16="http://schemas.microsoft.com/office/drawing/2014/main" id="{C98688AA-729A-414F-872B-0E04A31F54C7}"/>
                </a:ext>
              </a:extLst>
            </p:cNvPr>
            <p:cNvSpPr/>
            <p:nvPr userDrawn="1"/>
          </p:nvSpPr>
          <p:spPr>
            <a:xfrm>
              <a:off x="-168439" y="-123304"/>
              <a:ext cx="44260932" cy="2217050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9624A12D-7862-CF41-962E-ABDAA157E524}"/>
                </a:ext>
              </a:extLst>
            </p:cNvPr>
            <p:cNvSpPr/>
            <p:nvPr userDrawn="1"/>
          </p:nvSpPr>
          <p:spPr>
            <a:xfrm flipH="1" flipV="1">
              <a:off x="-168440" y="-123304"/>
              <a:ext cx="44260930" cy="2215909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4671618B-F76C-4F45-95F7-9537A74DCC8A}"/>
                </a:ext>
              </a:extLst>
            </p:cNvPr>
            <p:cNvSpPr/>
            <p:nvPr userDrawn="1"/>
          </p:nvSpPr>
          <p:spPr>
            <a:xfrm>
              <a:off x="-240468" y="-135465"/>
              <a:ext cx="44332960" cy="2218266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4">
              <a:extLst>
                <a:ext uri="{FF2B5EF4-FFF2-40B4-BE49-F238E27FC236}">
                  <a16:creationId xmlns:a16="http://schemas.microsoft.com/office/drawing/2014/main" id="{2F866854-0E65-0A4F-B6D7-87A7324EFCC4}"/>
                </a:ext>
              </a:extLst>
            </p:cNvPr>
            <p:cNvSpPr txBox="1">
              <a:spLocks noChangeArrowheads="1"/>
            </p:cNvSpPr>
            <p:nvPr userDrawn="1"/>
          </p:nvSpPr>
          <p:spPr bwMode="auto">
            <a:xfrm>
              <a:off x="819153" y="213442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318A1A59-F3E4-2147-AEB4-FA4EBA5710D7}"/>
              </a:ext>
            </a:extLst>
          </p:cNvPr>
          <p:cNvGraphicFramePr>
            <a:graphicFrameLocks noGrp="1"/>
          </p:cNvGraphicFramePr>
          <p:nvPr userDrawn="1">
            <p:extLst>
              <p:ext uri="{D42A27DB-BD31-4B8C-83A1-F6EECF244321}">
                <p14:modId xmlns:p14="http://schemas.microsoft.com/office/powerpoint/2010/main" val="2393565542"/>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0817276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DC1F1DA6-D1B2-0941-B24C-FE259D74FC19}"/>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0CE36D44-8197-054D-887E-35F0AD87B539}"/>
              </a:ext>
            </a:extLst>
          </p:cNvPr>
          <p:cNvGrpSpPr/>
          <p:nvPr userDrawn="1"/>
        </p:nvGrpSpPr>
        <p:grpSpPr>
          <a:xfrm>
            <a:off x="-109728" y="0"/>
            <a:ext cx="44000928" cy="22182666"/>
            <a:chOff x="-240468" y="-135465"/>
            <a:chExt cx="44332961" cy="22182666"/>
          </a:xfrm>
        </p:grpSpPr>
        <p:sp>
          <p:nvSpPr>
            <p:cNvPr id="10" name="Freeform 9">
              <a:extLst>
                <a:ext uri="{FF2B5EF4-FFF2-40B4-BE49-F238E27FC236}">
                  <a16:creationId xmlns:a16="http://schemas.microsoft.com/office/drawing/2014/main" id="{C6BF8AAF-3603-4B4E-ABE7-FE84BD2ADB3F}"/>
                </a:ext>
              </a:extLst>
            </p:cNvPr>
            <p:cNvSpPr/>
            <p:nvPr userDrawn="1"/>
          </p:nvSpPr>
          <p:spPr>
            <a:xfrm>
              <a:off x="-168439" y="-123304"/>
              <a:ext cx="44260932" cy="2217050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79151515-2B65-9749-9EF5-1B43C7847EC1}"/>
                </a:ext>
              </a:extLst>
            </p:cNvPr>
            <p:cNvSpPr/>
            <p:nvPr userDrawn="1"/>
          </p:nvSpPr>
          <p:spPr>
            <a:xfrm flipH="1" flipV="1">
              <a:off x="-168440" y="-123304"/>
              <a:ext cx="44260930" cy="2215909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40B09950-B119-7347-9148-9119433C9A95}"/>
                </a:ext>
              </a:extLst>
            </p:cNvPr>
            <p:cNvSpPr/>
            <p:nvPr userDrawn="1"/>
          </p:nvSpPr>
          <p:spPr>
            <a:xfrm>
              <a:off x="-240468" y="-135465"/>
              <a:ext cx="44332960" cy="2218266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43D8E451-465D-0045-9D21-2558BAD90D5E}"/>
                </a:ext>
              </a:extLst>
            </p:cNvPr>
            <p:cNvSpPr txBox="1">
              <a:spLocks noChangeArrowheads="1"/>
            </p:cNvSpPr>
            <p:nvPr userDrawn="1"/>
          </p:nvSpPr>
          <p:spPr bwMode="auto">
            <a:xfrm>
              <a:off x="819153" y="213442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14" name="Table 13">
            <a:extLst>
              <a:ext uri="{FF2B5EF4-FFF2-40B4-BE49-F238E27FC236}">
                <a16:creationId xmlns:a16="http://schemas.microsoft.com/office/drawing/2014/main" id="{8FDA630A-7543-7743-A87E-8B36EE74EA69}"/>
              </a:ext>
            </a:extLst>
          </p:cNvPr>
          <p:cNvGraphicFramePr>
            <a:graphicFrameLocks noGrp="1"/>
          </p:cNvGraphicFramePr>
          <p:nvPr userDrawn="1">
            <p:extLst>
              <p:ext uri="{D42A27DB-BD31-4B8C-83A1-F6EECF244321}">
                <p14:modId xmlns:p14="http://schemas.microsoft.com/office/powerpoint/2010/main" val="2649603405"/>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D98007CE-863E-864E-839D-14E721E7B9F5}"/>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1D6C4CD6-D460-DC4E-AF09-4B0D8296E2F1}"/>
              </a:ext>
            </a:extLst>
          </p:cNvPr>
          <p:cNvGrpSpPr/>
          <p:nvPr userDrawn="1"/>
        </p:nvGrpSpPr>
        <p:grpSpPr>
          <a:xfrm>
            <a:off x="-109728" y="0"/>
            <a:ext cx="44000928" cy="22182666"/>
            <a:chOff x="-240468" y="-135465"/>
            <a:chExt cx="44332961" cy="22182666"/>
          </a:xfrm>
        </p:grpSpPr>
        <p:sp>
          <p:nvSpPr>
            <p:cNvPr id="10" name="Freeform 9">
              <a:extLst>
                <a:ext uri="{FF2B5EF4-FFF2-40B4-BE49-F238E27FC236}">
                  <a16:creationId xmlns:a16="http://schemas.microsoft.com/office/drawing/2014/main" id="{2F899D30-90A6-CB4A-8CDC-784DE7989AAB}"/>
                </a:ext>
              </a:extLst>
            </p:cNvPr>
            <p:cNvSpPr/>
            <p:nvPr userDrawn="1"/>
          </p:nvSpPr>
          <p:spPr>
            <a:xfrm>
              <a:off x="-168439" y="-123304"/>
              <a:ext cx="44260932" cy="2217050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9E966EA-2208-5641-A6E5-8F1C897105D0}"/>
                </a:ext>
              </a:extLst>
            </p:cNvPr>
            <p:cNvSpPr/>
            <p:nvPr userDrawn="1"/>
          </p:nvSpPr>
          <p:spPr>
            <a:xfrm flipH="1" flipV="1">
              <a:off x="-168440" y="-123304"/>
              <a:ext cx="44260930" cy="2215909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7B5C75E-7D12-2346-9B63-5C522C0485F5}"/>
                </a:ext>
              </a:extLst>
            </p:cNvPr>
            <p:cNvSpPr/>
            <p:nvPr userDrawn="1"/>
          </p:nvSpPr>
          <p:spPr>
            <a:xfrm>
              <a:off x="-240468" y="-135465"/>
              <a:ext cx="44332960" cy="22182666"/>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683BD1FF-040A-9C4E-A165-935EDAA8F8E3}"/>
                </a:ext>
              </a:extLst>
            </p:cNvPr>
            <p:cNvSpPr txBox="1">
              <a:spLocks noChangeArrowheads="1"/>
            </p:cNvSpPr>
            <p:nvPr userDrawn="1"/>
          </p:nvSpPr>
          <p:spPr bwMode="auto">
            <a:xfrm>
              <a:off x="819153" y="213442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14" name="Table 13">
            <a:extLst>
              <a:ext uri="{FF2B5EF4-FFF2-40B4-BE49-F238E27FC236}">
                <a16:creationId xmlns:a16="http://schemas.microsoft.com/office/drawing/2014/main" id="{72FB36FC-8A67-974B-A595-A7D5B45300F7}"/>
              </a:ext>
            </a:extLst>
          </p:cNvPr>
          <p:cNvGraphicFramePr>
            <a:graphicFrameLocks noGrp="1"/>
          </p:cNvGraphicFramePr>
          <p:nvPr userDrawn="1">
            <p:extLst>
              <p:ext uri="{D42A27DB-BD31-4B8C-83A1-F6EECF244321}">
                <p14:modId xmlns:p14="http://schemas.microsoft.com/office/powerpoint/2010/main" val="4200892806"/>
              </p:ext>
            </p:extLst>
          </p:nvPr>
        </p:nvGraphicFramePr>
        <p:xfrm>
          <a:off x="44086271" y="-51842"/>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dirty="0"/>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36"/>
          </p:nvPr>
        </p:nvSpPr>
        <p:spPr/>
        <p:txBody>
          <a:bodyPr/>
          <a:lstStyle/>
          <a:p>
            <a:endParaRPr lang="en-US"/>
          </a:p>
        </p:txBody>
      </p:sp>
      <p:sp>
        <p:nvSpPr>
          <p:cNvPr id="17" name="Text Placeholder 16"/>
          <p:cNvSpPr>
            <a:spLocks noGrp="1"/>
          </p:cNvSpPr>
          <p:nvPr>
            <p:ph type="body" sz="quarter" idx="137"/>
          </p:nvPr>
        </p:nvSpPr>
        <p:spPr/>
        <p:txBody>
          <a:bodyPr/>
          <a:lstStyle/>
          <a:p>
            <a:endParaRPr lang="en-US"/>
          </a:p>
        </p:txBody>
      </p:sp>
      <p:sp>
        <p:nvSpPr>
          <p:cNvPr id="18" name="Text Placeholder 17"/>
          <p:cNvSpPr>
            <a:spLocks noGrp="1"/>
          </p:cNvSpPr>
          <p:nvPr>
            <p:ph type="body" sz="quarter" idx="161"/>
          </p:nvPr>
        </p:nvSpPr>
        <p:spPr/>
        <p:txBody>
          <a:bodyPr/>
          <a:lstStyle/>
          <a:p>
            <a:endParaRPr lang="en-US"/>
          </a:p>
        </p:txBody>
      </p:sp>
      <p:sp>
        <p:nvSpPr>
          <p:cNvPr id="19" name="Text Placeholder 18"/>
          <p:cNvSpPr>
            <a:spLocks noGrp="1"/>
          </p:cNvSpPr>
          <p:nvPr>
            <p:ph type="body" sz="quarter" idx="195"/>
          </p:nvPr>
        </p:nvSpPr>
        <p:spPr/>
        <p:txBody>
          <a:bodyPr>
            <a:normAutofit lnSpcReduction="10000"/>
          </a:bodyPr>
          <a:lstStyle/>
          <a:p>
            <a:endParaRPr lang="en-US"/>
          </a:p>
        </p:txBody>
      </p:sp>
      <p:sp>
        <p:nvSpPr>
          <p:cNvPr id="20" name="Text Placeholder 19"/>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133492705"/>
      </p:ext>
    </p:extLst>
  </p:cSld>
  <p:clrMapOvr>
    <a:masterClrMapping/>
  </p:clrMapOvr>
</p:sld>
</file>

<file path=ppt/theme/theme1.xml><?xml version="1.0" encoding="utf-8"?>
<a:theme xmlns:a="http://schemas.openxmlformats.org/drawingml/2006/main" name="PosterPresentations.com-48x96-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2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116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vt:i4>
      </vt:variant>
    </vt:vector>
  </HeadingPairs>
  <TitlesOfParts>
    <vt:vector size="11" baseType="lpstr">
      <vt:lpstr>Arial</vt:lpstr>
      <vt:lpstr>Arial Black</vt:lpstr>
      <vt:lpstr>Calibri</vt:lpstr>
      <vt:lpstr>Times New Roman</vt:lpstr>
      <vt:lpstr>Trebuchet MS</vt:lpstr>
      <vt:lpstr>PosterPresentations.com-48x96-Template</vt:lpstr>
      <vt:lpstr>Without Quick Guides</vt:lpstr>
      <vt:lpstr>2_Classic 3 Columns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37</cp:revision>
  <dcterms:created xsi:type="dcterms:W3CDTF">2012-02-09T21:25:37Z</dcterms:created>
  <dcterms:modified xsi:type="dcterms:W3CDTF">2019-08-09T18:09:15Z</dcterms:modified>
</cp:coreProperties>
</file>